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4" r:id="rId4"/>
    <p:sldId id="262" r:id="rId5"/>
    <p:sldId id="271" r:id="rId6"/>
    <p:sldId id="280" r:id="rId7"/>
    <p:sldId id="272" r:id="rId8"/>
    <p:sldId id="273" r:id="rId9"/>
    <p:sldId id="274" r:id="rId10"/>
    <p:sldId id="283" r:id="rId11"/>
    <p:sldId id="276" r:id="rId12"/>
    <p:sldId id="286" r:id="rId13"/>
    <p:sldId id="265" r:id="rId14"/>
    <p:sldId id="260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D2DB"/>
    <a:srgbClr val="75B2B3"/>
    <a:srgbClr val="DEEBEE"/>
    <a:srgbClr val="EDF5F7"/>
    <a:srgbClr val="65BAC3"/>
    <a:srgbClr val="F0F0F0"/>
    <a:srgbClr val="8CC9CC"/>
    <a:srgbClr val="F5DAD7"/>
    <a:srgbClr val="F1DDDB"/>
    <a:srgbClr val="D8F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 ciemny 1 — Ak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Styl pośredni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Styl pośredni 3 — Ak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5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D8F02-FC2F-44F6-827E-381A8A799E02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pl-PL"/>
        </a:p>
      </dgm:t>
    </dgm:pt>
    <dgm:pt modelId="{803B945A-A983-4F52-A461-15039412C5FA}">
      <dgm:prSet phldrT="[Tekst]" custT="1"/>
      <dgm:spPr>
        <a:solidFill>
          <a:srgbClr val="A8E0E6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sz="1800" b="1" i="0" dirty="0">
              <a:solidFill>
                <a:schemeClr val="tx1"/>
              </a:solidFill>
            </a:rPr>
            <a:t>Praca inżynierska</a:t>
          </a:r>
        </a:p>
      </dgm:t>
    </dgm:pt>
    <dgm:pt modelId="{89921A5C-0FE2-4F4B-8277-7161AF24688A}" type="parTrans" cxnId="{B17FBE0F-7656-4E64-99C9-0A2E9F7EF1CD}">
      <dgm:prSet/>
      <dgm:spPr/>
      <dgm:t>
        <a:bodyPr/>
        <a:lstStyle/>
        <a:p>
          <a:endParaRPr lang="pl-PL"/>
        </a:p>
      </dgm:t>
    </dgm:pt>
    <dgm:pt modelId="{C40A0D33-E9B7-4E72-94BE-D1AE7C8AC1A6}" type="sibTrans" cxnId="{B17FBE0F-7656-4E64-99C9-0A2E9F7EF1CD}">
      <dgm:prSet/>
      <dgm:spPr/>
      <dgm:t>
        <a:bodyPr/>
        <a:lstStyle/>
        <a:p>
          <a:endParaRPr lang="pl-PL"/>
        </a:p>
      </dgm:t>
    </dgm:pt>
    <dgm:pt modelId="{899BE499-DD29-482F-BD7F-1D0B7A0BA8AE}">
      <dgm:prSet phldrT="[Tekst]" custT="1"/>
      <dgm:spPr>
        <a:solidFill>
          <a:srgbClr val="A8E0E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Zagadnienia teoretyczne związane z projektem</a:t>
          </a:r>
        </a:p>
      </dgm:t>
    </dgm:pt>
    <dgm:pt modelId="{F074AC7C-9DB8-46C2-9EE4-F47E8698A9CE}" type="parTrans" cxnId="{17C6AF89-0F3E-42FB-B6AD-0F34EFAF5EC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>
          <a:solidFill>
            <a:schemeClr val="tx1"/>
          </a:solidFill>
        </a:ln>
      </dgm:spPr>
      <dgm:t>
        <a:bodyPr/>
        <a:lstStyle/>
        <a:p>
          <a:endParaRPr lang="pl-PL"/>
        </a:p>
      </dgm:t>
    </dgm:pt>
    <dgm:pt modelId="{1AFB323E-53FF-4F43-9014-17E7AD3CAAE4}" type="sibTrans" cxnId="{17C6AF89-0F3E-42FB-B6AD-0F34EFAF5EC5}">
      <dgm:prSet/>
      <dgm:spPr/>
      <dgm:t>
        <a:bodyPr/>
        <a:lstStyle/>
        <a:p>
          <a:endParaRPr lang="pl-PL"/>
        </a:p>
      </dgm:t>
    </dgm:pt>
    <dgm:pt modelId="{1A84B338-4DF0-48A3-9841-DF4A6CB25FA3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Dermatologiczne spojrzenie na zmiany skórne</a:t>
          </a:r>
        </a:p>
      </dgm:t>
    </dgm:pt>
    <dgm:pt modelId="{D5A25B47-B272-4195-A17A-2ABEB704777D}" type="parTrans" cxnId="{91C59871-C1F5-4A82-A2D3-473BFD33A526}">
      <dgm:prSet/>
      <dgm:spPr>
        <a:ln w="19050">
          <a:solidFill>
            <a:schemeClr val="tx1"/>
          </a:solidFill>
        </a:ln>
      </dgm:spPr>
      <dgm:t>
        <a:bodyPr/>
        <a:lstStyle/>
        <a:p>
          <a:endParaRPr lang="pl-PL"/>
        </a:p>
      </dgm:t>
    </dgm:pt>
    <dgm:pt modelId="{982CB324-21E7-4A49-A602-4B01B0C2EAA4}" type="sibTrans" cxnId="{91C59871-C1F5-4A82-A2D3-473BFD33A526}">
      <dgm:prSet/>
      <dgm:spPr/>
      <dgm:t>
        <a:bodyPr/>
        <a:lstStyle/>
        <a:p>
          <a:endParaRPr lang="pl-PL"/>
        </a:p>
      </dgm:t>
    </dgm:pt>
    <dgm:pt modelId="{5D50D4D6-99C8-4CF1-A229-34BC4300CC4D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Uczenie maszynowe w medycynie</a:t>
          </a:r>
        </a:p>
      </dgm:t>
    </dgm:pt>
    <dgm:pt modelId="{937C5D7C-7EB2-47D6-9EB1-F164B40539D0}" type="parTrans" cxnId="{E57F3D3C-3466-4B82-AE61-FF7AC7BD3862}">
      <dgm:prSet/>
      <dgm:spPr>
        <a:ln w="19050">
          <a:solidFill>
            <a:schemeClr val="tx1"/>
          </a:solidFill>
        </a:ln>
      </dgm:spPr>
      <dgm:t>
        <a:bodyPr/>
        <a:lstStyle/>
        <a:p>
          <a:endParaRPr lang="pl-PL"/>
        </a:p>
      </dgm:t>
    </dgm:pt>
    <dgm:pt modelId="{41115C04-EFDD-4321-AACE-096A6ADA5333}" type="sibTrans" cxnId="{E57F3D3C-3466-4B82-AE61-FF7AC7BD3862}">
      <dgm:prSet/>
      <dgm:spPr/>
      <dgm:t>
        <a:bodyPr/>
        <a:lstStyle/>
        <a:p>
          <a:endParaRPr lang="pl-PL"/>
        </a:p>
      </dgm:t>
    </dgm:pt>
    <dgm:pt modelId="{EA35EAED-6452-4238-ADF8-421EA529789A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Implementacja algorytmu klasyfikacyjnego</a:t>
          </a:r>
        </a:p>
      </dgm:t>
    </dgm:pt>
    <dgm:pt modelId="{E7AE11F9-A7F5-43E7-8BBE-BC00D975BEF3}" type="parTrans" cxnId="{7F57EDD9-CC49-4AD0-9546-B56374988547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solidFill>
          <a:srgbClr val="002060"/>
        </a:solidFill>
        <a:ln w="19050">
          <a:solidFill>
            <a:schemeClr val="tx1"/>
          </a:solidFill>
        </a:ln>
      </dgm:spPr>
      <dgm:t>
        <a:bodyPr/>
        <a:lstStyle/>
        <a:p>
          <a:endParaRPr lang="pl-PL"/>
        </a:p>
      </dgm:t>
    </dgm:pt>
    <dgm:pt modelId="{AD7A6034-D0ED-461C-B2FF-FACDF3D79B9D}" type="sibTrans" cxnId="{7F57EDD9-CC49-4AD0-9546-B56374988547}">
      <dgm:prSet/>
      <dgm:spPr/>
      <dgm:t>
        <a:bodyPr/>
        <a:lstStyle/>
        <a:p>
          <a:endParaRPr lang="pl-PL"/>
        </a:p>
      </dgm:t>
    </dgm:pt>
    <dgm:pt modelId="{E88602B1-5306-4809-9DEC-99F360168FB6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Opis i analiza zbioru HAM10000</a:t>
          </a:r>
        </a:p>
      </dgm:t>
    </dgm:pt>
    <dgm:pt modelId="{72E5C4F3-119D-46C0-95C0-08F806E31F92}" type="parTrans" cxnId="{A944D32A-CE73-46AC-BF27-C8A5CDFF3166}">
      <dgm:prSet/>
      <dgm:spPr>
        <a:ln w="19050">
          <a:solidFill>
            <a:schemeClr val="tx1"/>
          </a:solidFill>
        </a:ln>
      </dgm:spPr>
      <dgm:t>
        <a:bodyPr/>
        <a:lstStyle/>
        <a:p>
          <a:endParaRPr lang="pl-PL"/>
        </a:p>
      </dgm:t>
    </dgm:pt>
    <dgm:pt modelId="{7EC7C667-2095-4600-9DB1-52E8D824B1EC}" type="sibTrans" cxnId="{A944D32A-CE73-46AC-BF27-C8A5CDFF3166}">
      <dgm:prSet/>
      <dgm:spPr/>
      <dgm:t>
        <a:bodyPr/>
        <a:lstStyle/>
        <a:p>
          <a:endParaRPr lang="pl-PL"/>
        </a:p>
      </dgm:t>
    </dgm:pt>
    <dgm:pt modelId="{6373B9AC-A366-4482-9972-BA596F615B40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Klasyfikacja modelami </a:t>
          </a:r>
          <a:r>
            <a:rPr lang="pl-PL" sz="1600" b="1" i="0" dirty="0" err="1">
              <a:solidFill>
                <a:schemeClr val="tx1"/>
              </a:solidFill>
            </a:rPr>
            <a:t>pretrenowanymi</a:t>
          </a:r>
          <a:endParaRPr lang="pl-PL" sz="1600" b="1" i="0" dirty="0">
            <a:solidFill>
              <a:schemeClr val="tx1"/>
            </a:solidFill>
          </a:endParaRPr>
        </a:p>
      </dgm:t>
    </dgm:pt>
    <dgm:pt modelId="{701E8221-EC04-430B-A794-66EA4EBD8AAE}" type="parTrans" cxnId="{DD97591E-E100-409B-8EBD-8FAEEB43CEE5}">
      <dgm:prSet/>
      <dgm:spPr>
        <a:noFill/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359EB7E-2E76-4969-9A1C-53E90B702E1C}" type="sibTrans" cxnId="{DD97591E-E100-409B-8EBD-8FAEEB43CEE5}">
      <dgm:prSet/>
      <dgm:spPr/>
      <dgm:t>
        <a:bodyPr/>
        <a:lstStyle/>
        <a:p>
          <a:endParaRPr lang="en-US"/>
        </a:p>
      </dgm:t>
    </dgm:pt>
    <dgm:pt modelId="{31D0E2DA-B7DF-480E-89F7-D814F0210279}">
      <dgm:prSet phldrT="[Tekst]" custT="1"/>
      <dgm:spPr>
        <a:solidFill>
          <a:srgbClr val="A8E0E6"/>
        </a:solidFill>
        <a:ln>
          <a:noFill/>
        </a:ln>
      </dgm:spPr>
      <dgm:t>
        <a:bodyPr/>
        <a:lstStyle/>
        <a:p>
          <a:r>
            <a:rPr lang="pl-PL" sz="1600" b="1" i="0" dirty="0">
              <a:solidFill>
                <a:schemeClr val="tx1"/>
              </a:solidFill>
            </a:rPr>
            <a:t>Ewaluacja rezultatów</a:t>
          </a:r>
        </a:p>
      </dgm:t>
    </dgm:pt>
    <dgm:pt modelId="{2F791BC7-DB1E-42D6-8652-D15609333B2A}" type="parTrans" cxnId="{9C167109-3E9E-4DFE-AE56-F7E3DF3CC4A8}">
      <dgm:prSet/>
      <dgm:spPr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84D573B-A4D3-4C9E-B840-09E7DFD308AB}" type="sibTrans" cxnId="{9C167109-3E9E-4DFE-AE56-F7E3DF3CC4A8}">
      <dgm:prSet/>
      <dgm:spPr/>
      <dgm:t>
        <a:bodyPr/>
        <a:lstStyle/>
        <a:p>
          <a:endParaRPr lang="en-US"/>
        </a:p>
      </dgm:t>
    </dgm:pt>
    <dgm:pt modelId="{C6211F0C-DB4B-4931-9F85-7B527255E172}" type="pres">
      <dgm:prSet presAssocID="{633D8F02-FC2F-44F6-827E-381A8A799E0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B19B935-6660-4702-83C9-99EBCE457B1C}" type="pres">
      <dgm:prSet presAssocID="{803B945A-A983-4F52-A461-15039412C5FA}" presName="hierRoot1" presStyleCnt="0">
        <dgm:presLayoutVars>
          <dgm:hierBranch val="init"/>
        </dgm:presLayoutVars>
      </dgm:prSet>
      <dgm:spPr/>
    </dgm:pt>
    <dgm:pt modelId="{3A5AEAFF-9D8C-4943-9C2C-51CAF4C08752}" type="pres">
      <dgm:prSet presAssocID="{803B945A-A983-4F52-A461-15039412C5FA}" presName="rootComposite1" presStyleCnt="0"/>
      <dgm:spPr/>
    </dgm:pt>
    <dgm:pt modelId="{1630D397-3AF5-402F-AF69-DBA419D54C86}" type="pres">
      <dgm:prSet presAssocID="{803B945A-A983-4F52-A461-15039412C5FA}" presName="rootText1" presStyleLbl="node0" presStyleIdx="0" presStyleCnt="1" custScaleX="108289" custLinFactNeighborX="-1072" custLinFactNeighborY="-3514">
        <dgm:presLayoutVars>
          <dgm:chPref val="3"/>
        </dgm:presLayoutVars>
      </dgm:prSet>
      <dgm:spPr/>
    </dgm:pt>
    <dgm:pt modelId="{20245424-8BA7-41F1-8CE2-C51767BA2221}" type="pres">
      <dgm:prSet presAssocID="{803B945A-A983-4F52-A461-15039412C5FA}" presName="rootConnector1" presStyleLbl="node1" presStyleIdx="0" presStyleCnt="0"/>
      <dgm:spPr/>
    </dgm:pt>
    <dgm:pt modelId="{3BFE82C3-1852-4412-8B72-FFA22569E07C}" type="pres">
      <dgm:prSet presAssocID="{803B945A-A983-4F52-A461-15039412C5FA}" presName="hierChild2" presStyleCnt="0"/>
      <dgm:spPr/>
    </dgm:pt>
    <dgm:pt modelId="{A68D101F-6ADF-4B21-9929-38FEECA3A8F8}" type="pres">
      <dgm:prSet presAssocID="{F074AC7C-9DB8-46C2-9EE4-F47E8698A9CE}" presName="Name64" presStyleLbl="parChTrans1D2" presStyleIdx="0" presStyleCnt="2"/>
      <dgm:spPr/>
    </dgm:pt>
    <dgm:pt modelId="{196B3AB4-90A9-4DD5-8E3C-59B63DD1E16C}" type="pres">
      <dgm:prSet presAssocID="{899BE499-DD29-482F-BD7F-1D0B7A0BA8AE}" presName="hierRoot2" presStyleCnt="0">
        <dgm:presLayoutVars>
          <dgm:hierBranch val="init"/>
        </dgm:presLayoutVars>
      </dgm:prSet>
      <dgm:spPr/>
    </dgm:pt>
    <dgm:pt modelId="{5DC70434-FA0C-4059-9198-DD3E2C47723C}" type="pres">
      <dgm:prSet presAssocID="{899BE499-DD29-482F-BD7F-1D0B7A0BA8AE}" presName="rootComposite" presStyleCnt="0"/>
      <dgm:spPr/>
    </dgm:pt>
    <dgm:pt modelId="{C39BDD7D-6C59-48D4-AF96-DD85FCFCBD3E}" type="pres">
      <dgm:prSet presAssocID="{899BE499-DD29-482F-BD7F-1D0B7A0BA8AE}" presName="rootText" presStyleLbl="node2" presStyleIdx="0" presStyleCnt="2" custScaleX="113481">
        <dgm:presLayoutVars>
          <dgm:chPref val="3"/>
        </dgm:presLayoutVars>
      </dgm:prSet>
      <dgm:spPr/>
    </dgm:pt>
    <dgm:pt modelId="{A0B408C1-A279-4127-844B-4ACD6C57C79F}" type="pres">
      <dgm:prSet presAssocID="{899BE499-DD29-482F-BD7F-1D0B7A0BA8AE}" presName="rootConnector" presStyleLbl="node2" presStyleIdx="0" presStyleCnt="2"/>
      <dgm:spPr/>
    </dgm:pt>
    <dgm:pt modelId="{84006B24-FE4F-4CC5-A525-3D12D36F1649}" type="pres">
      <dgm:prSet presAssocID="{899BE499-DD29-482F-BD7F-1D0B7A0BA8AE}" presName="hierChild4" presStyleCnt="0"/>
      <dgm:spPr/>
    </dgm:pt>
    <dgm:pt modelId="{68AC1546-6057-49D2-8D18-8FD2ED8FB666}" type="pres">
      <dgm:prSet presAssocID="{D5A25B47-B272-4195-A17A-2ABEB704777D}" presName="Name64" presStyleLbl="parChTrans1D3" presStyleIdx="0" presStyleCnt="5"/>
      <dgm:spPr/>
    </dgm:pt>
    <dgm:pt modelId="{FEEDD812-C4F8-4C3F-A72B-CF7957F191BA}" type="pres">
      <dgm:prSet presAssocID="{1A84B338-4DF0-48A3-9841-DF4A6CB25FA3}" presName="hierRoot2" presStyleCnt="0">
        <dgm:presLayoutVars>
          <dgm:hierBranch val="init"/>
        </dgm:presLayoutVars>
      </dgm:prSet>
      <dgm:spPr/>
    </dgm:pt>
    <dgm:pt modelId="{F9B317D0-ADEE-44C0-B22A-244650A17D0B}" type="pres">
      <dgm:prSet presAssocID="{1A84B338-4DF0-48A3-9841-DF4A6CB25FA3}" presName="rootComposite" presStyleCnt="0"/>
      <dgm:spPr/>
    </dgm:pt>
    <dgm:pt modelId="{E71F2DBC-A231-4FCC-8861-28C8D15A9CA8}" type="pres">
      <dgm:prSet presAssocID="{1A84B338-4DF0-48A3-9841-DF4A6CB25FA3}" presName="rootText" presStyleLbl="node3" presStyleIdx="0" presStyleCnt="5" custScaleY="129280">
        <dgm:presLayoutVars>
          <dgm:chPref val="3"/>
        </dgm:presLayoutVars>
      </dgm:prSet>
      <dgm:spPr/>
    </dgm:pt>
    <dgm:pt modelId="{00F86D37-8EEB-43A2-9CB1-66E56CCD7FD5}" type="pres">
      <dgm:prSet presAssocID="{1A84B338-4DF0-48A3-9841-DF4A6CB25FA3}" presName="rootConnector" presStyleLbl="node3" presStyleIdx="0" presStyleCnt="5"/>
      <dgm:spPr/>
    </dgm:pt>
    <dgm:pt modelId="{F2A609FC-958D-49D1-97EE-F009771E294E}" type="pres">
      <dgm:prSet presAssocID="{1A84B338-4DF0-48A3-9841-DF4A6CB25FA3}" presName="hierChild4" presStyleCnt="0"/>
      <dgm:spPr/>
    </dgm:pt>
    <dgm:pt modelId="{C98DAB86-5B9E-42E2-933B-2C40D8735DD7}" type="pres">
      <dgm:prSet presAssocID="{1A84B338-4DF0-48A3-9841-DF4A6CB25FA3}" presName="hierChild5" presStyleCnt="0"/>
      <dgm:spPr/>
    </dgm:pt>
    <dgm:pt modelId="{2E284698-CFBA-4B6E-9124-89751D9E46D4}" type="pres">
      <dgm:prSet presAssocID="{937C5D7C-7EB2-47D6-9EB1-F164B40539D0}" presName="Name64" presStyleLbl="parChTrans1D3" presStyleIdx="1" presStyleCnt="5"/>
      <dgm:spPr/>
    </dgm:pt>
    <dgm:pt modelId="{ACF2858E-F9B6-4523-A0CF-0146E54CCBDC}" type="pres">
      <dgm:prSet presAssocID="{5D50D4D6-99C8-4CF1-A229-34BC4300CC4D}" presName="hierRoot2" presStyleCnt="0">
        <dgm:presLayoutVars>
          <dgm:hierBranch val="init"/>
        </dgm:presLayoutVars>
      </dgm:prSet>
      <dgm:spPr/>
    </dgm:pt>
    <dgm:pt modelId="{5D3E9582-80B5-4F14-A79B-5E59B373CBBD}" type="pres">
      <dgm:prSet presAssocID="{5D50D4D6-99C8-4CF1-A229-34BC4300CC4D}" presName="rootComposite" presStyleCnt="0"/>
      <dgm:spPr/>
    </dgm:pt>
    <dgm:pt modelId="{ADA84708-2B97-4E0B-9D60-AE17A2244E08}" type="pres">
      <dgm:prSet presAssocID="{5D50D4D6-99C8-4CF1-A229-34BC4300CC4D}" presName="rootText" presStyleLbl="node3" presStyleIdx="1" presStyleCnt="5">
        <dgm:presLayoutVars>
          <dgm:chPref val="3"/>
        </dgm:presLayoutVars>
      </dgm:prSet>
      <dgm:spPr/>
    </dgm:pt>
    <dgm:pt modelId="{7712C7BF-AC2A-474A-BBF1-422943BEC9F3}" type="pres">
      <dgm:prSet presAssocID="{5D50D4D6-99C8-4CF1-A229-34BC4300CC4D}" presName="rootConnector" presStyleLbl="node3" presStyleIdx="1" presStyleCnt="5"/>
      <dgm:spPr/>
    </dgm:pt>
    <dgm:pt modelId="{34B3C199-D6F8-494B-AFBD-3D7933C89385}" type="pres">
      <dgm:prSet presAssocID="{5D50D4D6-99C8-4CF1-A229-34BC4300CC4D}" presName="hierChild4" presStyleCnt="0"/>
      <dgm:spPr/>
    </dgm:pt>
    <dgm:pt modelId="{E2DA77E8-9C0C-4D87-85C5-684DABB87E14}" type="pres">
      <dgm:prSet presAssocID="{5D50D4D6-99C8-4CF1-A229-34BC4300CC4D}" presName="hierChild5" presStyleCnt="0"/>
      <dgm:spPr/>
    </dgm:pt>
    <dgm:pt modelId="{46C37E06-58C6-430F-9701-DE5A0434E4E2}" type="pres">
      <dgm:prSet presAssocID="{899BE499-DD29-482F-BD7F-1D0B7A0BA8AE}" presName="hierChild5" presStyleCnt="0"/>
      <dgm:spPr/>
    </dgm:pt>
    <dgm:pt modelId="{8906365E-8B32-4B87-B34A-495BE7495658}" type="pres">
      <dgm:prSet presAssocID="{E7AE11F9-A7F5-43E7-8BBE-BC00D975BEF3}" presName="Name64" presStyleLbl="parChTrans1D2" presStyleIdx="1" presStyleCnt="2"/>
      <dgm:spPr/>
    </dgm:pt>
    <dgm:pt modelId="{5622912D-7588-4638-9C21-61A3783DC22C}" type="pres">
      <dgm:prSet presAssocID="{EA35EAED-6452-4238-ADF8-421EA529789A}" presName="hierRoot2" presStyleCnt="0">
        <dgm:presLayoutVars>
          <dgm:hierBranch val="init"/>
        </dgm:presLayoutVars>
      </dgm:prSet>
      <dgm:spPr/>
    </dgm:pt>
    <dgm:pt modelId="{F5EEF1EE-E1E4-4E72-B1A0-EF3BC08A4853}" type="pres">
      <dgm:prSet presAssocID="{EA35EAED-6452-4238-ADF8-421EA529789A}" presName="rootComposite" presStyleCnt="0"/>
      <dgm:spPr/>
    </dgm:pt>
    <dgm:pt modelId="{2C41B713-292B-48D9-9F58-8382C62C4CC6}" type="pres">
      <dgm:prSet presAssocID="{EA35EAED-6452-4238-ADF8-421EA529789A}" presName="rootText" presStyleLbl="node2" presStyleIdx="1" presStyleCnt="2" custScaleX="117508">
        <dgm:presLayoutVars>
          <dgm:chPref val="3"/>
        </dgm:presLayoutVars>
      </dgm:prSet>
      <dgm:spPr/>
    </dgm:pt>
    <dgm:pt modelId="{80BFAFF4-AA5A-42AC-9899-BFF2EB644A94}" type="pres">
      <dgm:prSet presAssocID="{EA35EAED-6452-4238-ADF8-421EA529789A}" presName="rootConnector" presStyleLbl="node2" presStyleIdx="1" presStyleCnt="2"/>
      <dgm:spPr/>
    </dgm:pt>
    <dgm:pt modelId="{A3A23008-2820-40B4-BE09-61CAAEFAE2A0}" type="pres">
      <dgm:prSet presAssocID="{EA35EAED-6452-4238-ADF8-421EA529789A}" presName="hierChild4" presStyleCnt="0"/>
      <dgm:spPr/>
    </dgm:pt>
    <dgm:pt modelId="{5BDCB121-4D13-417D-BBE4-FAACA9AA49C6}" type="pres">
      <dgm:prSet presAssocID="{72E5C4F3-119D-46C0-95C0-08F806E31F92}" presName="Name64" presStyleLbl="parChTrans1D3" presStyleIdx="2" presStyleCnt="5"/>
      <dgm:spPr/>
    </dgm:pt>
    <dgm:pt modelId="{D732E8C7-4D90-4DF0-8007-25C52624D161}" type="pres">
      <dgm:prSet presAssocID="{E88602B1-5306-4809-9DEC-99F360168FB6}" presName="hierRoot2" presStyleCnt="0">
        <dgm:presLayoutVars>
          <dgm:hierBranch val="init"/>
        </dgm:presLayoutVars>
      </dgm:prSet>
      <dgm:spPr/>
    </dgm:pt>
    <dgm:pt modelId="{DC3506B1-A31C-4201-92BA-5BB18D843E2A}" type="pres">
      <dgm:prSet presAssocID="{E88602B1-5306-4809-9DEC-99F360168FB6}" presName="rootComposite" presStyleCnt="0"/>
      <dgm:spPr/>
    </dgm:pt>
    <dgm:pt modelId="{39F21663-085C-4416-B1FA-8E5991EB7B16}" type="pres">
      <dgm:prSet presAssocID="{E88602B1-5306-4809-9DEC-99F360168FB6}" presName="rootText" presStyleLbl="node3" presStyleIdx="2" presStyleCnt="5">
        <dgm:presLayoutVars>
          <dgm:chPref val="3"/>
        </dgm:presLayoutVars>
      </dgm:prSet>
      <dgm:spPr/>
    </dgm:pt>
    <dgm:pt modelId="{4247F1F9-BC8E-4C0C-9113-75869178ACCF}" type="pres">
      <dgm:prSet presAssocID="{E88602B1-5306-4809-9DEC-99F360168FB6}" presName="rootConnector" presStyleLbl="node3" presStyleIdx="2" presStyleCnt="5"/>
      <dgm:spPr/>
    </dgm:pt>
    <dgm:pt modelId="{0466B3F1-AA2C-4F6C-9CF8-25715EBFA75C}" type="pres">
      <dgm:prSet presAssocID="{E88602B1-5306-4809-9DEC-99F360168FB6}" presName="hierChild4" presStyleCnt="0"/>
      <dgm:spPr/>
    </dgm:pt>
    <dgm:pt modelId="{4A6A0A8C-2916-4E28-A84A-6FB892597CF8}" type="pres">
      <dgm:prSet presAssocID="{E88602B1-5306-4809-9DEC-99F360168FB6}" presName="hierChild5" presStyleCnt="0"/>
      <dgm:spPr/>
    </dgm:pt>
    <dgm:pt modelId="{F7BA5E5E-FC71-44F7-9ECA-B99E7ECD9095}" type="pres">
      <dgm:prSet presAssocID="{701E8221-EC04-430B-A794-66EA4EBD8AAE}" presName="Name64" presStyleLbl="parChTrans1D3" presStyleIdx="3" presStyleCnt="5"/>
      <dgm:spPr/>
    </dgm:pt>
    <dgm:pt modelId="{BD8C2AF8-5BE8-41A8-97A4-995936B0A8DC}" type="pres">
      <dgm:prSet presAssocID="{6373B9AC-A366-4482-9972-BA596F615B40}" presName="hierRoot2" presStyleCnt="0">
        <dgm:presLayoutVars>
          <dgm:hierBranch val="init"/>
        </dgm:presLayoutVars>
      </dgm:prSet>
      <dgm:spPr/>
    </dgm:pt>
    <dgm:pt modelId="{6DE0B799-F440-46A7-98E7-7DB783B55FCD}" type="pres">
      <dgm:prSet presAssocID="{6373B9AC-A366-4482-9972-BA596F615B40}" presName="rootComposite" presStyleCnt="0"/>
      <dgm:spPr/>
    </dgm:pt>
    <dgm:pt modelId="{A6E5EF95-45C2-405C-AE5F-66BF84F3516B}" type="pres">
      <dgm:prSet presAssocID="{6373B9AC-A366-4482-9972-BA596F615B40}" presName="rootText" presStyleLbl="node3" presStyleIdx="3" presStyleCnt="5">
        <dgm:presLayoutVars>
          <dgm:chPref val="3"/>
        </dgm:presLayoutVars>
      </dgm:prSet>
      <dgm:spPr/>
    </dgm:pt>
    <dgm:pt modelId="{5EA2AF86-5074-4535-A0C1-3EA8001EBFC7}" type="pres">
      <dgm:prSet presAssocID="{6373B9AC-A366-4482-9972-BA596F615B40}" presName="rootConnector" presStyleLbl="node3" presStyleIdx="3" presStyleCnt="5"/>
      <dgm:spPr/>
    </dgm:pt>
    <dgm:pt modelId="{4E5E0893-2945-444D-A461-EF9431CFC2D3}" type="pres">
      <dgm:prSet presAssocID="{6373B9AC-A366-4482-9972-BA596F615B40}" presName="hierChild4" presStyleCnt="0"/>
      <dgm:spPr/>
    </dgm:pt>
    <dgm:pt modelId="{2DD4016F-4814-4207-AF9E-B06CACA16880}" type="pres">
      <dgm:prSet presAssocID="{6373B9AC-A366-4482-9972-BA596F615B40}" presName="hierChild5" presStyleCnt="0"/>
      <dgm:spPr/>
    </dgm:pt>
    <dgm:pt modelId="{C888EB77-40DA-4F8A-BBD9-986E86BE7EB6}" type="pres">
      <dgm:prSet presAssocID="{2F791BC7-DB1E-42D6-8652-D15609333B2A}" presName="Name64" presStyleLbl="parChTrans1D3" presStyleIdx="4" presStyleCnt="5"/>
      <dgm:spPr/>
    </dgm:pt>
    <dgm:pt modelId="{8D92F9EA-2DE8-487F-A384-7A760FF8A3C5}" type="pres">
      <dgm:prSet presAssocID="{31D0E2DA-B7DF-480E-89F7-D814F0210279}" presName="hierRoot2" presStyleCnt="0">
        <dgm:presLayoutVars>
          <dgm:hierBranch val="init"/>
        </dgm:presLayoutVars>
      </dgm:prSet>
      <dgm:spPr/>
    </dgm:pt>
    <dgm:pt modelId="{D571894A-CA48-47BD-BC8E-29E1DCB45146}" type="pres">
      <dgm:prSet presAssocID="{31D0E2DA-B7DF-480E-89F7-D814F0210279}" presName="rootComposite" presStyleCnt="0"/>
      <dgm:spPr/>
    </dgm:pt>
    <dgm:pt modelId="{61487EAD-5BFD-430F-842A-1E28FB36DAA2}" type="pres">
      <dgm:prSet presAssocID="{31D0E2DA-B7DF-480E-89F7-D814F0210279}" presName="rootText" presStyleLbl="node3" presStyleIdx="4" presStyleCnt="5">
        <dgm:presLayoutVars>
          <dgm:chPref val="3"/>
        </dgm:presLayoutVars>
      </dgm:prSet>
      <dgm:spPr/>
    </dgm:pt>
    <dgm:pt modelId="{13A30253-EE98-41FD-A68B-ED9CA4F0570C}" type="pres">
      <dgm:prSet presAssocID="{31D0E2DA-B7DF-480E-89F7-D814F0210279}" presName="rootConnector" presStyleLbl="node3" presStyleIdx="4" presStyleCnt="5"/>
      <dgm:spPr/>
    </dgm:pt>
    <dgm:pt modelId="{9B40F20C-C15B-440A-8782-6607858BEDEC}" type="pres">
      <dgm:prSet presAssocID="{31D0E2DA-B7DF-480E-89F7-D814F0210279}" presName="hierChild4" presStyleCnt="0"/>
      <dgm:spPr/>
    </dgm:pt>
    <dgm:pt modelId="{CDA023FE-3F9D-412E-A9D6-91FF2733B4CC}" type="pres">
      <dgm:prSet presAssocID="{31D0E2DA-B7DF-480E-89F7-D814F0210279}" presName="hierChild5" presStyleCnt="0"/>
      <dgm:spPr/>
    </dgm:pt>
    <dgm:pt modelId="{F821513C-C76E-4D4F-A20D-1075BD0A7356}" type="pres">
      <dgm:prSet presAssocID="{EA35EAED-6452-4238-ADF8-421EA529789A}" presName="hierChild5" presStyleCnt="0"/>
      <dgm:spPr/>
    </dgm:pt>
    <dgm:pt modelId="{C6C12EC1-A105-400C-BF10-CF939A555224}" type="pres">
      <dgm:prSet presAssocID="{803B945A-A983-4F52-A461-15039412C5FA}" presName="hierChild3" presStyleCnt="0"/>
      <dgm:spPr/>
    </dgm:pt>
  </dgm:ptLst>
  <dgm:cxnLst>
    <dgm:cxn modelId="{A7FD5008-0903-4529-BAF8-D3B7B18E83D1}" type="presOf" srcId="{E88602B1-5306-4809-9DEC-99F360168FB6}" destId="{39F21663-085C-4416-B1FA-8E5991EB7B16}" srcOrd="0" destOrd="0" presId="urn:microsoft.com/office/officeart/2009/3/layout/HorizontalOrganizationChart"/>
    <dgm:cxn modelId="{9C167109-3E9E-4DFE-AE56-F7E3DF3CC4A8}" srcId="{EA35EAED-6452-4238-ADF8-421EA529789A}" destId="{31D0E2DA-B7DF-480E-89F7-D814F0210279}" srcOrd="2" destOrd="0" parTransId="{2F791BC7-DB1E-42D6-8652-D15609333B2A}" sibTransId="{184D573B-A4D3-4C9E-B840-09E7DFD308AB}"/>
    <dgm:cxn modelId="{09F09C09-41E7-4B63-A468-6FB36DC63486}" type="presOf" srcId="{EA35EAED-6452-4238-ADF8-421EA529789A}" destId="{80BFAFF4-AA5A-42AC-9899-BFF2EB644A94}" srcOrd="1" destOrd="0" presId="urn:microsoft.com/office/officeart/2009/3/layout/HorizontalOrganizationChart"/>
    <dgm:cxn modelId="{B17FBE0F-7656-4E64-99C9-0A2E9F7EF1CD}" srcId="{633D8F02-FC2F-44F6-827E-381A8A799E02}" destId="{803B945A-A983-4F52-A461-15039412C5FA}" srcOrd="0" destOrd="0" parTransId="{89921A5C-0FE2-4F4B-8277-7161AF24688A}" sibTransId="{C40A0D33-E9B7-4E72-94BE-D1AE7C8AC1A6}"/>
    <dgm:cxn modelId="{327AD919-49BB-435C-8B16-14867C8634A8}" type="presOf" srcId="{6373B9AC-A366-4482-9972-BA596F615B40}" destId="{A6E5EF95-45C2-405C-AE5F-66BF84F3516B}" srcOrd="0" destOrd="0" presId="urn:microsoft.com/office/officeart/2009/3/layout/HorizontalOrganizationChart"/>
    <dgm:cxn modelId="{DD97591E-E100-409B-8EBD-8FAEEB43CEE5}" srcId="{EA35EAED-6452-4238-ADF8-421EA529789A}" destId="{6373B9AC-A366-4482-9972-BA596F615B40}" srcOrd="1" destOrd="0" parTransId="{701E8221-EC04-430B-A794-66EA4EBD8AAE}" sibTransId="{D359EB7E-2E76-4969-9A1C-53E90B702E1C}"/>
    <dgm:cxn modelId="{A944D32A-CE73-46AC-BF27-C8A5CDFF3166}" srcId="{EA35EAED-6452-4238-ADF8-421EA529789A}" destId="{E88602B1-5306-4809-9DEC-99F360168FB6}" srcOrd="0" destOrd="0" parTransId="{72E5C4F3-119D-46C0-95C0-08F806E31F92}" sibTransId="{7EC7C667-2095-4600-9DB1-52E8D824B1EC}"/>
    <dgm:cxn modelId="{E57F3D3C-3466-4B82-AE61-FF7AC7BD3862}" srcId="{899BE499-DD29-482F-BD7F-1D0B7A0BA8AE}" destId="{5D50D4D6-99C8-4CF1-A229-34BC4300CC4D}" srcOrd="1" destOrd="0" parTransId="{937C5D7C-7EB2-47D6-9EB1-F164B40539D0}" sibTransId="{41115C04-EFDD-4321-AACE-096A6ADA5333}"/>
    <dgm:cxn modelId="{BE695046-9538-4119-8C93-D984E120CDE3}" type="presOf" srcId="{937C5D7C-7EB2-47D6-9EB1-F164B40539D0}" destId="{2E284698-CFBA-4B6E-9124-89751D9E46D4}" srcOrd="0" destOrd="0" presId="urn:microsoft.com/office/officeart/2009/3/layout/HorizontalOrganizationChart"/>
    <dgm:cxn modelId="{B1A5634B-15A8-4393-84CF-1B3D5C3FEB7F}" type="presOf" srcId="{633D8F02-FC2F-44F6-827E-381A8A799E02}" destId="{C6211F0C-DB4B-4931-9F85-7B527255E172}" srcOrd="0" destOrd="0" presId="urn:microsoft.com/office/officeart/2009/3/layout/HorizontalOrganizationChart"/>
    <dgm:cxn modelId="{0445874B-A84E-4D65-8DFE-7F2532A71521}" type="presOf" srcId="{E7AE11F9-A7F5-43E7-8BBE-BC00D975BEF3}" destId="{8906365E-8B32-4B87-B34A-495BE7495658}" srcOrd="0" destOrd="0" presId="urn:microsoft.com/office/officeart/2009/3/layout/HorizontalOrganizationChart"/>
    <dgm:cxn modelId="{1EFDF06E-674B-4941-B038-0E94BDB68E4B}" type="presOf" srcId="{F074AC7C-9DB8-46C2-9EE4-F47E8698A9CE}" destId="{A68D101F-6ADF-4B21-9929-38FEECA3A8F8}" srcOrd="0" destOrd="0" presId="urn:microsoft.com/office/officeart/2009/3/layout/HorizontalOrganizationChart"/>
    <dgm:cxn modelId="{91C59871-C1F5-4A82-A2D3-473BFD33A526}" srcId="{899BE499-DD29-482F-BD7F-1D0B7A0BA8AE}" destId="{1A84B338-4DF0-48A3-9841-DF4A6CB25FA3}" srcOrd="0" destOrd="0" parTransId="{D5A25B47-B272-4195-A17A-2ABEB704777D}" sibTransId="{982CB324-21E7-4A49-A602-4B01B0C2EAA4}"/>
    <dgm:cxn modelId="{16222076-2D64-44FB-94F7-621004C82C9E}" type="presOf" srcId="{803B945A-A983-4F52-A461-15039412C5FA}" destId="{20245424-8BA7-41F1-8CE2-C51767BA2221}" srcOrd="1" destOrd="0" presId="urn:microsoft.com/office/officeart/2009/3/layout/HorizontalOrganizationChart"/>
    <dgm:cxn modelId="{80C7C088-001A-45E0-BB73-A8CC40A34E80}" type="presOf" srcId="{31D0E2DA-B7DF-480E-89F7-D814F0210279}" destId="{61487EAD-5BFD-430F-842A-1E28FB36DAA2}" srcOrd="0" destOrd="0" presId="urn:microsoft.com/office/officeart/2009/3/layout/HorizontalOrganizationChart"/>
    <dgm:cxn modelId="{17C6AF89-0F3E-42FB-B6AD-0F34EFAF5EC5}" srcId="{803B945A-A983-4F52-A461-15039412C5FA}" destId="{899BE499-DD29-482F-BD7F-1D0B7A0BA8AE}" srcOrd="0" destOrd="0" parTransId="{F074AC7C-9DB8-46C2-9EE4-F47E8698A9CE}" sibTransId="{1AFB323E-53FF-4F43-9014-17E7AD3CAAE4}"/>
    <dgm:cxn modelId="{0A8D2892-6750-437D-83C3-8496A5B61C61}" type="presOf" srcId="{803B945A-A983-4F52-A461-15039412C5FA}" destId="{1630D397-3AF5-402F-AF69-DBA419D54C86}" srcOrd="0" destOrd="0" presId="urn:microsoft.com/office/officeart/2009/3/layout/HorizontalOrganizationChart"/>
    <dgm:cxn modelId="{310F1C93-9D69-4CBC-88E7-A1072E94CCD0}" type="presOf" srcId="{5D50D4D6-99C8-4CF1-A229-34BC4300CC4D}" destId="{ADA84708-2B97-4E0B-9D60-AE17A2244E08}" srcOrd="0" destOrd="0" presId="urn:microsoft.com/office/officeart/2009/3/layout/HorizontalOrganizationChart"/>
    <dgm:cxn modelId="{80BB11AF-F517-4F18-A32E-C4114F027CC8}" type="presOf" srcId="{899BE499-DD29-482F-BD7F-1D0B7A0BA8AE}" destId="{C39BDD7D-6C59-48D4-AF96-DD85FCFCBD3E}" srcOrd="0" destOrd="0" presId="urn:microsoft.com/office/officeart/2009/3/layout/HorizontalOrganizationChart"/>
    <dgm:cxn modelId="{597242AF-E768-40DB-9A77-AA4082B07252}" type="presOf" srcId="{6373B9AC-A366-4482-9972-BA596F615B40}" destId="{5EA2AF86-5074-4535-A0C1-3EA8001EBFC7}" srcOrd="1" destOrd="0" presId="urn:microsoft.com/office/officeart/2009/3/layout/HorizontalOrganizationChart"/>
    <dgm:cxn modelId="{EFF30CB6-F298-46E8-B954-ED4BB362DE8A}" type="presOf" srcId="{1A84B338-4DF0-48A3-9841-DF4A6CB25FA3}" destId="{E71F2DBC-A231-4FCC-8861-28C8D15A9CA8}" srcOrd="0" destOrd="0" presId="urn:microsoft.com/office/officeart/2009/3/layout/HorizontalOrganizationChart"/>
    <dgm:cxn modelId="{151591BF-305E-4302-9D74-68C8E377F11D}" type="presOf" srcId="{2F791BC7-DB1E-42D6-8652-D15609333B2A}" destId="{C888EB77-40DA-4F8A-BBD9-986E86BE7EB6}" srcOrd="0" destOrd="0" presId="urn:microsoft.com/office/officeart/2009/3/layout/HorizontalOrganizationChart"/>
    <dgm:cxn modelId="{046D99C1-692F-44BA-B691-86672D0348FC}" type="presOf" srcId="{EA35EAED-6452-4238-ADF8-421EA529789A}" destId="{2C41B713-292B-48D9-9F58-8382C62C4CC6}" srcOrd="0" destOrd="0" presId="urn:microsoft.com/office/officeart/2009/3/layout/HorizontalOrganizationChart"/>
    <dgm:cxn modelId="{1C2FC5CA-C75F-4FB3-A615-120E0E207C72}" type="presOf" srcId="{1A84B338-4DF0-48A3-9841-DF4A6CB25FA3}" destId="{00F86D37-8EEB-43A2-9CB1-66E56CCD7FD5}" srcOrd="1" destOrd="0" presId="urn:microsoft.com/office/officeart/2009/3/layout/HorizontalOrganizationChart"/>
    <dgm:cxn modelId="{6D1C7BD8-4486-4DA9-93C8-FB89BF44F56C}" type="presOf" srcId="{899BE499-DD29-482F-BD7F-1D0B7A0BA8AE}" destId="{A0B408C1-A279-4127-844B-4ACD6C57C79F}" srcOrd="1" destOrd="0" presId="urn:microsoft.com/office/officeart/2009/3/layout/HorizontalOrganizationChart"/>
    <dgm:cxn modelId="{7F57EDD9-CC49-4AD0-9546-B56374988547}" srcId="{803B945A-A983-4F52-A461-15039412C5FA}" destId="{EA35EAED-6452-4238-ADF8-421EA529789A}" srcOrd="1" destOrd="0" parTransId="{E7AE11F9-A7F5-43E7-8BBE-BC00D975BEF3}" sibTransId="{AD7A6034-D0ED-461C-B2FF-FACDF3D79B9D}"/>
    <dgm:cxn modelId="{F990A3E3-E8A5-4C8E-A3A2-D2C0E2604DBE}" type="presOf" srcId="{72E5C4F3-119D-46C0-95C0-08F806E31F92}" destId="{5BDCB121-4D13-417D-BBE4-FAACA9AA49C6}" srcOrd="0" destOrd="0" presId="urn:microsoft.com/office/officeart/2009/3/layout/HorizontalOrganizationChart"/>
    <dgm:cxn modelId="{3B3C9BF0-9DF8-48DC-A6DF-49850A9BA652}" type="presOf" srcId="{D5A25B47-B272-4195-A17A-2ABEB704777D}" destId="{68AC1546-6057-49D2-8D18-8FD2ED8FB666}" srcOrd="0" destOrd="0" presId="urn:microsoft.com/office/officeart/2009/3/layout/HorizontalOrganizationChart"/>
    <dgm:cxn modelId="{9880A3F0-2004-4835-8A3D-37892E2EA87F}" type="presOf" srcId="{31D0E2DA-B7DF-480E-89F7-D814F0210279}" destId="{13A30253-EE98-41FD-A68B-ED9CA4F0570C}" srcOrd="1" destOrd="0" presId="urn:microsoft.com/office/officeart/2009/3/layout/HorizontalOrganizationChart"/>
    <dgm:cxn modelId="{8E6741F1-9ECF-4746-AF07-22AEF9131404}" type="presOf" srcId="{E88602B1-5306-4809-9DEC-99F360168FB6}" destId="{4247F1F9-BC8E-4C0C-9113-75869178ACCF}" srcOrd="1" destOrd="0" presId="urn:microsoft.com/office/officeart/2009/3/layout/HorizontalOrganizationChart"/>
    <dgm:cxn modelId="{72779BF2-90CC-40D3-86FF-FD6C5D9AD48B}" type="presOf" srcId="{5D50D4D6-99C8-4CF1-A229-34BC4300CC4D}" destId="{7712C7BF-AC2A-474A-BBF1-422943BEC9F3}" srcOrd="1" destOrd="0" presId="urn:microsoft.com/office/officeart/2009/3/layout/HorizontalOrganizationChart"/>
    <dgm:cxn modelId="{FBDC0CF3-8759-4521-A60B-1CC403DBF43F}" type="presOf" srcId="{701E8221-EC04-430B-A794-66EA4EBD8AAE}" destId="{F7BA5E5E-FC71-44F7-9ECA-B99E7ECD9095}" srcOrd="0" destOrd="0" presId="urn:microsoft.com/office/officeart/2009/3/layout/HorizontalOrganizationChart"/>
    <dgm:cxn modelId="{E49DEA07-7161-4A7E-8494-E9021CA9E2DB}" type="presParOf" srcId="{C6211F0C-DB4B-4931-9F85-7B527255E172}" destId="{EB19B935-6660-4702-83C9-99EBCE457B1C}" srcOrd="0" destOrd="0" presId="urn:microsoft.com/office/officeart/2009/3/layout/HorizontalOrganizationChart"/>
    <dgm:cxn modelId="{453FEE92-3994-4F8F-86DE-FBD188F47955}" type="presParOf" srcId="{EB19B935-6660-4702-83C9-99EBCE457B1C}" destId="{3A5AEAFF-9D8C-4943-9C2C-51CAF4C08752}" srcOrd="0" destOrd="0" presId="urn:microsoft.com/office/officeart/2009/3/layout/HorizontalOrganizationChart"/>
    <dgm:cxn modelId="{0DE906FC-9BF7-4219-9CA0-386C155A6644}" type="presParOf" srcId="{3A5AEAFF-9D8C-4943-9C2C-51CAF4C08752}" destId="{1630D397-3AF5-402F-AF69-DBA419D54C86}" srcOrd="0" destOrd="0" presId="urn:microsoft.com/office/officeart/2009/3/layout/HorizontalOrganizationChart"/>
    <dgm:cxn modelId="{81C8B39E-9ADB-400E-A8D5-91C8A1122EB0}" type="presParOf" srcId="{3A5AEAFF-9D8C-4943-9C2C-51CAF4C08752}" destId="{20245424-8BA7-41F1-8CE2-C51767BA2221}" srcOrd="1" destOrd="0" presId="urn:microsoft.com/office/officeart/2009/3/layout/HorizontalOrganizationChart"/>
    <dgm:cxn modelId="{CE008E6C-6D54-4A09-8A12-5CE59CCC9D1D}" type="presParOf" srcId="{EB19B935-6660-4702-83C9-99EBCE457B1C}" destId="{3BFE82C3-1852-4412-8B72-FFA22569E07C}" srcOrd="1" destOrd="0" presId="urn:microsoft.com/office/officeart/2009/3/layout/HorizontalOrganizationChart"/>
    <dgm:cxn modelId="{FED23B3E-7488-49B7-ACB6-1EDA385A2492}" type="presParOf" srcId="{3BFE82C3-1852-4412-8B72-FFA22569E07C}" destId="{A68D101F-6ADF-4B21-9929-38FEECA3A8F8}" srcOrd="0" destOrd="0" presId="urn:microsoft.com/office/officeart/2009/3/layout/HorizontalOrganizationChart"/>
    <dgm:cxn modelId="{A349C03F-B7F7-4DD6-9E0D-DC4DDF8B74A2}" type="presParOf" srcId="{3BFE82C3-1852-4412-8B72-FFA22569E07C}" destId="{196B3AB4-90A9-4DD5-8E3C-59B63DD1E16C}" srcOrd="1" destOrd="0" presId="urn:microsoft.com/office/officeart/2009/3/layout/HorizontalOrganizationChart"/>
    <dgm:cxn modelId="{4A6395E7-B2B5-4C83-97C2-4808CF63A233}" type="presParOf" srcId="{196B3AB4-90A9-4DD5-8E3C-59B63DD1E16C}" destId="{5DC70434-FA0C-4059-9198-DD3E2C47723C}" srcOrd="0" destOrd="0" presId="urn:microsoft.com/office/officeart/2009/3/layout/HorizontalOrganizationChart"/>
    <dgm:cxn modelId="{498808AE-438D-4B7E-A953-62034065A4A2}" type="presParOf" srcId="{5DC70434-FA0C-4059-9198-DD3E2C47723C}" destId="{C39BDD7D-6C59-48D4-AF96-DD85FCFCBD3E}" srcOrd="0" destOrd="0" presId="urn:microsoft.com/office/officeart/2009/3/layout/HorizontalOrganizationChart"/>
    <dgm:cxn modelId="{02CFEADA-4F85-43CC-80A9-84AE16415281}" type="presParOf" srcId="{5DC70434-FA0C-4059-9198-DD3E2C47723C}" destId="{A0B408C1-A279-4127-844B-4ACD6C57C79F}" srcOrd="1" destOrd="0" presId="urn:microsoft.com/office/officeart/2009/3/layout/HorizontalOrganizationChart"/>
    <dgm:cxn modelId="{9A167A77-8828-46DD-B24F-999B4E803274}" type="presParOf" srcId="{196B3AB4-90A9-4DD5-8E3C-59B63DD1E16C}" destId="{84006B24-FE4F-4CC5-A525-3D12D36F1649}" srcOrd="1" destOrd="0" presId="urn:microsoft.com/office/officeart/2009/3/layout/HorizontalOrganizationChart"/>
    <dgm:cxn modelId="{4DCBB19D-8590-46F1-B718-3C593FB587B1}" type="presParOf" srcId="{84006B24-FE4F-4CC5-A525-3D12D36F1649}" destId="{68AC1546-6057-49D2-8D18-8FD2ED8FB666}" srcOrd="0" destOrd="0" presId="urn:microsoft.com/office/officeart/2009/3/layout/HorizontalOrganizationChart"/>
    <dgm:cxn modelId="{B2891C5B-DB74-4F8A-90DA-97B6E2960DD3}" type="presParOf" srcId="{84006B24-FE4F-4CC5-A525-3D12D36F1649}" destId="{FEEDD812-C4F8-4C3F-A72B-CF7957F191BA}" srcOrd="1" destOrd="0" presId="urn:microsoft.com/office/officeart/2009/3/layout/HorizontalOrganizationChart"/>
    <dgm:cxn modelId="{1DCB6DCB-AEE9-44EB-8394-620C90D9265C}" type="presParOf" srcId="{FEEDD812-C4F8-4C3F-A72B-CF7957F191BA}" destId="{F9B317D0-ADEE-44C0-B22A-244650A17D0B}" srcOrd="0" destOrd="0" presId="urn:microsoft.com/office/officeart/2009/3/layout/HorizontalOrganizationChart"/>
    <dgm:cxn modelId="{38FE72B3-8639-42EC-8A65-1897F9BE8304}" type="presParOf" srcId="{F9B317D0-ADEE-44C0-B22A-244650A17D0B}" destId="{E71F2DBC-A231-4FCC-8861-28C8D15A9CA8}" srcOrd="0" destOrd="0" presId="urn:microsoft.com/office/officeart/2009/3/layout/HorizontalOrganizationChart"/>
    <dgm:cxn modelId="{7FD18D43-87AB-4E86-9740-6D2C1C931014}" type="presParOf" srcId="{F9B317D0-ADEE-44C0-B22A-244650A17D0B}" destId="{00F86D37-8EEB-43A2-9CB1-66E56CCD7FD5}" srcOrd="1" destOrd="0" presId="urn:microsoft.com/office/officeart/2009/3/layout/HorizontalOrganizationChart"/>
    <dgm:cxn modelId="{D3666F8A-32FE-42B2-BA96-08CB9D5159B1}" type="presParOf" srcId="{FEEDD812-C4F8-4C3F-A72B-CF7957F191BA}" destId="{F2A609FC-958D-49D1-97EE-F009771E294E}" srcOrd="1" destOrd="0" presId="urn:microsoft.com/office/officeart/2009/3/layout/HorizontalOrganizationChart"/>
    <dgm:cxn modelId="{462255E2-3D4E-4AFA-AC5D-AED3A30E82FA}" type="presParOf" srcId="{FEEDD812-C4F8-4C3F-A72B-CF7957F191BA}" destId="{C98DAB86-5B9E-42E2-933B-2C40D8735DD7}" srcOrd="2" destOrd="0" presId="urn:microsoft.com/office/officeart/2009/3/layout/HorizontalOrganizationChart"/>
    <dgm:cxn modelId="{EA4FC2AC-0490-4358-8ABF-9AC1BF9B7B28}" type="presParOf" srcId="{84006B24-FE4F-4CC5-A525-3D12D36F1649}" destId="{2E284698-CFBA-4B6E-9124-89751D9E46D4}" srcOrd="2" destOrd="0" presId="urn:microsoft.com/office/officeart/2009/3/layout/HorizontalOrganizationChart"/>
    <dgm:cxn modelId="{80B082A0-8C16-44CF-BE2C-93437B8BE54D}" type="presParOf" srcId="{84006B24-FE4F-4CC5-A525-3D12D36F1649}" destId="{ACF2858E-F9B6-4523-A0CF-0146E54CCBDC}" srcOrd="3" destOrd="0" presId="urn:microsoft.com/office/officeart/2009/3/layout/HorizontalOrganizationChart"/>
    <dgm:cxn modelId="{53C66389-CFD9-4D26-B53C-ACADD375CC93}" type="presParOf" srcId="{ACF2858E-F9B6-4523-A0CF-0146E54CCBDC}" destId="{5D3E9582-80B5-4F14-A79B-5E59B373CBBD}" srcOrd="0" destOrd="0" presId="urn:microsoft.com/office/officeart/2009/3/layout/HorizontalOrganizationChart"/>
    <dgm:cxn modelId="{8896749C-CD70-4FD1-957E-257FC1488594}" type="presParOf" srcId="{5D3E9582-80B5-4F14-A79B-5E59B373CBBD}" destId="{ADA84708-2B97-4E0B-9D60-AE17A2244E08}" srcOrd="0" destOrd="0" presId="urn:microsoft.com/office/officeart/2009/3/layout/HorizontalOrganizationChart"/>
    <dgm:cxn modelId="{2DD9EFDE-814B-42DE-9EC7-B3D5A1F2BDE5}" type="presParOf" srcId="{5D3E9582-80B5-4F14-A79B-5E59B373CBBD}" destId="{7712C7BF-AC2A-474A-BBF1-422943BEC9F3}" srcOrd="1" destOrd="0" presId="urn:microsoft.com/office/officeart/2009/3/layout/HorizontalOrganizationChart"/>
    <dgm:cxn modelId="{8B1C46F8-F4D2-41BB-86B3-ADE80B66B1A9}" type="presParOf" srcId="{ACF2858E-F9B6-4523-A0CF-0146E54CCBDC}" destId="{34B3C199-D6F8-494B-AFBD-3D7933C89385}" srcOrd="1" destOrd="0" presId="urn:microsoft.com/office/officeart/2009/3/layout/HorizontalOrganizationChart"/>
    <dgm:cxn modelId="{67719D7A-7F01-48E8-8252-116061C77227}" type="presParOf" srcId="{ACF2858E-F9B6-4523-A0CF-0146E54CCBDC}" destId="{E2DA77E8-9C0C-4D87-85C5-684DABB87E14}" srcOrd="2" destOrd="0" presId="urn:microsoft.com/office/officeart/2009/3/layout/HorizontalOrganizationChart"/>
    <dgm:cxn modelId="{8D379456-4C64-46D6-8B69-DF48B65683D2}" type="presParOf" srcId="{196B3AB4-90A9-4DD5-8E3C-59B63DD1E16C}" destId="{46C37E06-58C6-430F-9701-DE5A0434E4E2}" srcOrd="2" destOrd="0" presId="urn:microsoft.com/office/officeart/2009/3/layout/HorizontalOrganizationChart"/>
    <dgm:cxn modelId="{0B38F568-8412-4475-ADB1-4C7CF80ADD80}" type="presParOf" srcId="{3BFE82C3-1852-4412-8B72-FFA22569E07C}" destId="{8906365E-8B32-4B87-B34A-495BE7495658}" srcOrd="2" destOrd="0" presId="urn:microsoft.com/office/officeart/2009/3/layout/HorizontalOrganizationChart"/>
    <dgm:cxn modelId="{E1AD9561-1BDC-4667-B7C0-483784C39835}" type="presParOf" srcId="{3BFE82C3-1852-4412-8B72-FFA22569E07C}" destId="{5622912D-7588-4638-9C21-61A3783DC22C}" srcOrd="3" destOrd="0" presId="urn:microsoft.com/office/officeart/2009/3/layout/HorizontalOrganizationChart"/>
    <dgm:cxn modelId="{1A672EFD-E7E7-416A-A02B-8B4DD311429C}" type="presParOf" srcId="{5622912D-7588-4638-9C21-61A3783DC22C}" destId="{F5EEF1EE-E1E4-4E72-B1A0-EF3BC08A4853}" srcOrd="0" destOrd="0" presId="urn:microsoft.com/office/officeart/2009/3/layout/HorizontalOrganizationChart"/>
    <dgm:cxn modelId="{89628B71-52AA-4139-87E7-E8F383F672F7}" type="presParOf" srcId="{F5EEF1EE-E1E4-4E72-B1A0-EF3BC08A4853}" destId="{2C41B713-292B-48D9-9F58-8382C62C4CC6}" srcOrd="0" destOrd="0" presId="urn:microsoft.com/office/officeart/2009/3/layout/HorizontalOrganizationChart"/>
    <dgm:cxn modelId="{37AD8E9A-736E-4001-810D-27354342435F}" type="presParOf" srcId="{F5EEF1EE-E1E4-4E72-B1A0-EF3BC08A4853}" destId="{80BFAFF4-AA5A-42AC-9899-BFF2EB644A94}" srcOrd="1" destOrd="0" presId="urn:microsoft.com/office/officeart/2009/3/layout/HorizontalOrganizationChart"/>
    <dgm:cxn modelId="{68E9B8A9-79BC-4846-A54E-88F4F40558BE}" type="presParOf" srcId="{5622912D-7588-4638-9C21-61A3783DC22C}" destId="{A3A23008-2820-40B4-BE09-61CAAEFAE2A0}" srcOrd="1" destOrd="0" presId="urn:microsoft.com/office/officeart/2009/3/layout/HorizontalOrganizationChart"/>
    <dgm:cxn modelId="{50C0E929-51C6-424E-83DB-4F28495726C1}" type="presParOf" srcId="{A3A23008-2820-40B4-BE09-61CAAEFAE2A0}" destId="{5BDCB121-4D13-417D-BBE4-FAACA9AA49C6}" srcOrd="0" destOrd="0" presId="urn:microsoft.com/office/officeart/2009/3/layout/HorizontalOrganizationChart"/>
    <dgm:cxn modelId="{464F3EA6-864D-4940-92C6-5B1D765C8728}" type="presParOf" srcId="{A3A23008-2820-40B4-BE09-61CAAEFAE2A0}" destId="{D732E8C7-4D90-4DF0-8007-25C52624D161}" srcOrd="1" destOrd="0" presId="urn:microsoft.com/office/officeart/2009/3/layout/HorizontalOrganizationChart"/>
    <dgm:cxn modelId="{1D9F386A-45E3-4A90-9D59-4A2AAA04DC90}" type="presParOf" srcId="{D732E8C7-4D90-4DF0-8007-25C52624D161}" destId="{DC3506B1-A31C-4201-92BA-5BB18D843E2A}" srcOrd="0" destOrd="0" presId="urn:microsoft.com/office/officeart/2009/3/layout/HorizontalOrganizationChart"/>
    <dgm:cxn modelId="{0C8624B0-01A8-4F42-97C6-E9326B7A294A}" type="presParOf" srcId="{DC3506B1-A31C-4201-92BA-5BB18D843E2A}" destId="{39F21663-085C-4416-B1FA-8E5991EB7B16}" srcOrd="0" destOrd="0" presId="urn:microsoft.com/office/officeart/2009/3/layout/HorizontalOrganizationChart"/>
    <dgm:cxn modelId="{612B70D9-6D79-45CA-9F6E-F3202550EC22}" type="presParOf" srcId="{DC3506B1-A31C-4201-92BA-5BB18D843E2A}" destId="{4247F1F9-BC8E-4C0C-9113-75869178ACCF}" srcOrd="1" destOrd="0" presId="urn:microsoft.com/office/officeart/2009/3/layout/HorizontalOrganizationChart"/>
    <dgm:cxn modelId="{F8937FE2-D05F-47D4-984A-CFFD91BB4EAB}" type="presParOf" srcId="{D732E8C7-4D90-4DF0-8007-25C52624D161}" destId="{0466B3F1-AA2C-4F6C-9CF8-25715EBFA75C}" srcOrd="1" destOrd="0" presId="urn:microsoft.com/office/officeart/2009/3/layout/HorizontalOrganizationChart"/>
    <dgm:cxn modelId="{8EFBA888-A6A3-48D7-BF9C-A8B77B935A95}" type="presParOf" srcId="{D732E8C7-4D90-4DF0-8007-25C52624D161}" destId="{4A6A0A8C-2916-4E28-A84A-6FB892597CF8}" srcOrd="2" destOrd="0" presId="urn:microsoft.com/office/officeart/2009/3/layout/HorizontalOrganizationChart"/>
    <dgm:cxn modelId="{2BA5A6CB-7EF5-4CE6-9126-70595C7B2084}" type="presParOf" srcId="{A3A23008-2820-40B4-BE09-61CAAEFAE2A0}" destId="{F7BA5E5E-FC71-44F7-9ECA-B99E7ECD9095}" srcOrd="2" destOrd="0" presId="urn:microsoft.com/office/officeart/2009/3/layout/HorizontalOrganizationChart"/>
    <dgm:cxn modelId="{2E9D0347-3398-4DA9-B0A0-9E369C680A05}" type="presParOf" srcId="{A3A23008-2820-40B4-BE09-61CAAEFAE2A0}" destId="{BD8C2AF8-5BE8-41A8-97A4-995936B0A8DC}" srcOrd="3" destOrd="0" presId="urn:microsoft.com/office/officeart/2009/3/layout/HorizontalOrganizationChart"/>
    <dgm:cxn modelId="{0F01B55D-F588-4812-A69E-5A8E9C95E592}" type="presParOf" srcId="{BD8C2AF8-5BE8-41A8-97A4-995936B0A8DC}" destId="{6DE0B799-F440-46A7-98E7-7DB783B55FCD}" srcOrd="0" destOrd="0" presId="urn:microsoft.com/office/officeart/2009/3/layout/HorizontalOrganizationChart"/>
    <dgm:cxn modelId="{58F908AB-E141-417C-8312-E0C6F7B9A1D8}" type="presParOf" srcId="{6DE0B799-F440-46A7-98E7-7DB783B55FCD}" destId="{A6E5EF95-45C2-405C-AE5F-66BF84F3516B}" srcOrd="0" destOrd="0" presId="urn:microsoft.com/office/officeart/2009/3/layout/HorizontalOrganizationChart"/>
    <dgm:cxn modelId="{AE21FDDE-A761-4290-B318-983954C1BA62}" type="presParOf" srcId="{6DE0B799-F440-46A7-98E7-7DB783B55FCD}" destId="{5EA2AF86-5074-4535-A0C1-3EA8001EBFC7}" srcOrd="1" destOrd="0" presId="urn:microsoft.com/office/officeart/2009/3/layout/HorizontalOrganizationChart"/>
    <dgm:cxn modelId="{8BBEC3D3-29C2-4AC6-905F-BDB3A677ABEF}" type="presParOf" srcId="{BD8C2AF8-5BE8-41A8-97A4-995936B0A8DC}" destId="{4E5E0893-2945-444D-A461-EF9431CFC2D3}" srcOrd="1" destOrd="0" presId="urn:microsoft.com/office/officeart/2009/3/layout/HorizontalOrganizationChart"/>
    <dgm:cxn modelId="{70657E00-FABA-45E1-8DDF-4C7D014A7427}" type="presParOf" srcId="{BD8C2AF8-5BE8-41A8-97A4-995936B0A8DC}" destId="{2DD4016F-4814-4207-AF9E-B06CACA16880}" srcOrd="2" destOrd="0" presId="urn:microsoft.com/office/officeart/2009/3/layout/HorizontalOrganizationChart"/>
    <dgm:cxn modelId="{2A47CA62-3E5D-40F8-B0DF-D5B0DFFAB69D}" type="presParOf" srcId="{A3A23008-2820-40B4-BE09-61CAAEFAE2A0}" destId="{C888EB77-40DA-4F8A-BBD9-986E86BE7EB6}" srcOrd="4" destOrd="0" presId="urn:microsoft.com/office/officeart/2009/3/layout/HorizontalOrganizationChart"/>
    <dgm:cxn modelId="{B182089D-6E25-4461-A2A8-075CA3B98E39}" type="presParOf" srcId="{A3A23008-2820-40B4-BE09-61CAAEFAE2A0}" destId="{8D92F9EA-2DE8-487F-A384-7A760FF8A3C5}" srcOrd="5" destOrd="0" presId="urn:microsoft.com/office/officeart/2009/3/layout/HorizontalOrganizationChart"/>
    <dgm:cxn modelId="{D8998210-C581-46BD-B2B3-99DB17498910}" type="presParOf" srcId="{8D92F9EA-2DE8-487F-A384-7A760FF8A3C5}" destId="{D571894A-CA48-47BD-BC8E-29E1DCB45146}" srcOrd="0" destOrd="0" presId="urn:microsoft.com/office/officeart/2009/3/layout/HorizontalOrganizationChart"/>
    <dgm:cxn modelId="{C4AD5343-8252-43D1-82C5-69EA29B431B1}" type="presParOf" srcId="{D571894A-CA48-47BD-BC8E-29E1DCB45146}" destId="{61487EAD-5BFD-430F-842A-1E28FB36DAA2}" srcOrd="0" destOrd="0" presId="urn:microsoft.com/office/officeart/2009/3/layout/HorizontalOrganizationChart"/>
    <dgm:cxn modelId="{BE23EB19-46A8-46F2-9695-AEA2A7926CE2}" type="presParOf" srcId="{D571894A-CA48-47BD-BC8E-29E1DCB45146}" destId="{13A30253-EE98-41FD-A68B-ED9CA4F0570C}" srcOrd="1" destOrd="0" presId="urn:microsoft.com/office/officeart/2009/3/layout/HorizontalOrganizationChart"/>
    <dgm:cxn modelId="{BAB63C96-2FD2-4D75-AC95-627F5122330E}" type="presParOf" srcId="{8D92F9EA-2DE8-487F-A384-7A760FF8A3C5}" destId="{9B40F20C-C15B-440A-8782-6607858BEDEC}" srcOrd="1" destOrd="0" presId="urn:microsoft.com/office/officeart/2009/3/layout/HorizontalOrganizationChart"/>
    <dgm:cxn modelId="{97D79B56-41E2-4667-B3CE-D30B9DD3DCE4}" type="presParOf" srcId="{8D92F9EA-2DE8-487F-A384-7A760FF8A3C5}" destId="{CDA023FE-3F9D-412E-A9D6-91FF2733B4CC}" srcOrd="2" destOrd="0" presId="urn:microsoft.com/office/officeart/2009/3/layout/HorizontalOrganizationChart"/>
    <dgm:cxn modelId="{1A3D0493-65B9-4F42-A871-ACD0A75704D5}" type="presParOf" srcId="{5622912D-7588-4638-9C21-61A3783DC22C}" destId="{F821513C-C76E-4D4F-A20D-1075BD0A7356}" srcOrd="2" destOrd="0" presId="urn:microsoft.com/office/officeart/2009/3/layout/HorizontalOrganizationChart"/>
    <dgm:cxn modelId="{643440F9-45B6-4A08-A002-7CF5F2963243}" type="presParOf" srcId="{EB19B935-6660-4702-83C9-99EBCE457B1C}" destId="{C6C12EC1-A105-400C-BF10-CF939A5552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1B818-B8EB-4F4E-8FA2-3162EF9B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1E7FC022-40D2-4F0B-9505-33ACA2A90A6D}">
      <dgm:prSet custT="1"/>
      <dgm:spPr>
        <a:solidFill>
          <a:srgbClr val="7BD2DB"/>
        </a:solidFill>
      </dgm:spPr>
      <dgm:t>
        <a:bodyPr/>
        <a:lstStyle/>
        <a:p>
          <a:pPr algn="ctr"/>
          <a:r>
            <a:rPr lang="pl-PL" sz="2200" b="1" dirty="0">
              <a:solidFill>
                <a:schemeClr val="bg1"/>
              </a:solidFill>
            </a:rPr>
            <a:t>Zmiany złośliwe</a:t>
          </a:r>
        </a:p>
      </dgm:t>
    </dgm:pt>
    <dgm:pt modelId="{6E6669FE-0519-4922-8E16-6B84AE0032B9}" type="parTrans" cxnId="{9B9EAA3A-5C94-4420-9FF1-2C46D469AE6A}">
      <dgm:prSet/>
      <dgm:spPr/>
      <dgm:t>
        <a:bodyPr/>
        <a:lstStyle/>
        <a:p>
          <a:endParaRPr lang="pl-PL"/>
        </a:p>
      </dgm:t>
    </dgm:pt>
    <dgm:pt modelId="{59BEA8EA-F147-4D85-B115-90EE8A895C77}" type="sibTrans" cxnId="{9B9EAA3A-5C94-4420-9FF1-2C46D469AE6A}">
      <dgm:prSet/>
      <dgm:spPr/>
      <dgm:t>
        <a:bodyPr/>
        <a:lstStyle/>
        <a:p>
          <a:endParaRPr lang="pl-PL"/>
        </a:p>
      </dgm:t>
    </dgm:pt>
    <dgm:pt modelId="{524768F8-3083-45FD-9738-01FD19E8EAA4}">
      <dgm:prSet custT="1"/>
      <dgm:spPr/>
      <dgm:t>
        <a:bodyPr/>
        <a:lstStyle/>
        <a:p>
          <a:pPr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mel</a:t>
          </a:r>
          <a:r>
            <a:rPr lang="pl-PL" sz="2000" dirty="0"/>
            <a:t>  (1 113 zdjęć)</a:t>
          </a:r>
        </a:p>
      </dgm:t>
    </dgm:pt>
    <dgm:pt modelId="{D1C9464C-BFB5-4688-B5A5-F4E7D9F0B010}" type="parTrans" cxnId="{72029AF6-08E8-4A12-B1B7-FCD6A31F3892}">
      <dgm:prSet/>
      <dgm:spPr/>
      <dgm:t>
        <a:bodyPr/>
        <a:lstStyle/>
        <a:p>
          <a:endParaRPr lang="pl-PL"/>
        </a:p>
      </dgm:t>
    </dgm:pt>
    <dgm:pt modelId="{DAA64278-D25E-4EA3-BA8F-2DC79A2DFDDB}" type="sibTrans" cxnId="{72029AF6-08E8-4A12-B1B7-FCD6A31F3892}">
      <dgm:prSet/>
      <dgm:spPr/>
      <dgm:t>
        <a:bodyPr/>
        <a:lstStyle/>
        <a:p>
          <a:endParaRPr lang="pl-PL"/>
        </a:p>
      </dgm:t>
    </dgm:pt>
    <dgm:pt modelId="{A27FDEFD-4AB0-40E6-88C1-49C015F22D01}">
      <dgm:prSet custT="1"/>
      <dgm:spPr/>
      <dgm:t>
        <a:bodyPr/>
        <a:lstStyle/>
        <a:p>
          <a:pPr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bcc</a:t>
          </a:r>
          <a:r>
            <a:rPr lang="pl-PL" sz="2000" dirty="0"/>
            <a:t>  (514 zdjęć)</a:t>
          </a:r>
        </a:p>
      </dgm:t>
    </dgm:pt>
    <dgm:pt modelId="{ED7C2EC7-9376-4DB5-9299-1E8A1B543744}" type="parTrans" cxnId="{B85E3002-76AA-4647-AA1D-7548E2DDE00C}">
      <dgm:prSet/>
      <dgm:spPr/>
      <dgm:t>
        <a:bodyPr/>
        <a:lstStyle/>
        <a:p>
          <a:endParaRPr lang="pl-PL"/>
        </a:p>
      </dgm:t>
    </dgm:pt>
    <dgm:pt modelId="{EC1FE58C-9E0B-4AF5-9605-0D0DCD1FE773}" type="sibTrans" cxnId="{B85E3002-76AA-4647-AA1D-7548E2DDE00C}">
      <dgm:prSet/>
      <dgm:spPr/>
      <dgm:t>
        <a:bodyPr/>
        <a:lstStyle/>
        <a:p>
          <a:endParaRPr lang="pl-PL"/>
        </a:p>
      </dgm:t>
    </dgm:pt>
    <dgm:pt modelId="{BF2CCEF6-1E80-4073-8E77-4D108ADE2624}">
      <dgm:prSet custT="1"/>
      <dgm:spPr/>
      <dgm:t>
        <a:bodyPr/>
        <a:lstStyle/>
        <a:p>
          <a:pPr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akiec</a:t>
          </a:r>
          <a:r>
            <a:rPr lang="pl-PL" sz="2000" dirty="0"/>
            <a:t>  (327 zdjęć)</a:t>
          </a:r>
        </a:p>
      </dgm:t>
    </dgm:pt>
    <dgm:pt modelId="{AD143D80-9A6C-4FE3-8581-8804FC0F1CB2}" type="parTrans" cxnId="{7846A194-0B8F-4869-9FD2-01194DB2D5FA}">
      <dgm:prSet/>
      <dgm:spPr/>
      <dgm:t>
        <a:bodyPr/>
        <a:lstStyle/>
        <a:p>
          <a:endParaRPr lang="pl-PL"/>
        </a:p>
      </dgm:t>
    </dgm:pt>
    <dgm:pt modelId="{337D4C43-6328-4C26-9ED0-A1B165E5FD43}" type="sibTrans" cxnId="{7846A194-0B8F-4869-9FD2-01194DB2D5FA}">
      <dgm:prSet/>
      <dgm:spPr/>
      <dgm:t>
        <a:bodyPr/>
        <a:lstStyle/>
        <a:p>
          <a:endParaRPr lang="pl-PL"/>
        </a:p>
      </dgm:t>
    </dgm:pt>
    <dgm:pt modelId="{5E746126-2F95-4663-B9D1-8D56F2768B21}">
      <dgm:prSet custT="1"/>
      <dgm:spPr>
        <a:solidFill>
          <a:srgbClr val="7BD2DB"/>
        </a:solidFill>
      </dgm:spPr>
      <dgm:t>
        <a:bodyPr/>
        <a:lstStyle/>
        <a:p>
          <a:pPr algn="ctr"/>
          <a:r>
            <a:rPr lang="pl-PL" sz="2200" b="1" dirty="0">
              <a:solidFill>
                <a:schemeClr val="bg1"/>
              </a:solidFill>
            </a:rPr>
            <a:t>Zmiany łagodne</a:t>
          </a:r>
        </a:p>
      </dgm:t>
    </dgm:pt>
    <dgm:pt modelId="{22ED445C-0BAE-422C-BCED-E41633BF2065}" type="parTrans" cxnId="{B95C3FF6-20E4-4C57-946E-C09BCAFAA772}">
      <dgm:prSet/>
      <dgm:spPr/>
      <dgm:t>
        <a:bodyPr/>
        <a:lstStyle/>
        <a:p>
          <a:endParaRPr lang="pl-PL"/>
        </a:p>
      </dgm:t>
    </dgm:pt>
    <dgm:pt modelId="{2486DD97-5673-47DC-ADBB-C9BA334BDD3C}" type="sibTrans" cxnId="{B95C3FF6-20E4-4C57-946E-C09BCAFAA772}">
      <dgm:prSet/>
      <dgm:spPr/>
      <dgm:t>
        <a:bodyPr/>
        <a:lstStyle/>
        <a:p>
          <a:endParaRPr lang="pl-PL"/>
        </a:p>
      </dgm:t>
    </dgm:pt>
    <dgm:pt modelId="{12D4F793-4F77-4E0D-BAC2-4F9B6459DB43}">
      <dgm:prSet custT="1"/>
      <dgm:spPr/>
      <dgm:t>
        <a:bodyPr/>
        <a:lstStyle/>
        <a:p>
          <a:pPr algn="l"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nv</a:t>
          </a:r>
          <a:r>
            <a:rPr lang="pl-PL" sz="2000" dirty="0"/>
            <a:t>  (6 705 zdjęć)</a:t>
          </a:r>
        </a:p>
      </dgm:t>
    </dgm:pt>
    <dgm:pt modelId="{442A9A63-B338-442B-B63F-CC0E3C7E5EB5}" type="parTrans" cxnId="{B396ED18-E2E4-4BF8-BEEE-874A093C02D3}">
      <dgm:prSet/>
      <dgm:spPr/>
      <dgm:t>
        <a:bodyPr/>
        <a:lstStyle/>
        <a:p>
          <a:endParaRPr lang="pl-PL"/>
        </a:p>
      </dgm:t>
    </dgm:pt>
    <dgm:pt modelId="{11992D51-74D1-4FA8-9059-8A01BF6D8288}" type="sibTrans" cxnId="{B396ED18-E2E4-4BF8-BEEE-874A093C02D3}">
      <dgm:prSet/>
      <dgm:spPr/>
      <dgm:t>
        <a:bodyPr/>
        <a:lstStyle/>
        <a:p>
          <a:endParaRPr lang="pl-PL"/>
        </a:p>
      </dgm:t>
    </dgm:pt>
    <dgm:pt modelId="{BB6E39EB-3AD0-47CB-BF2F-A8E7CA7DB524}">
      <dgm:prSet custT="1"/>
      <dgm:spPr/>
      <dgm:t>
        <a:bodyPr/>
        <a:lstStyle/>
        <a:p>
          <a:pPr algn="l"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bkl</a:t>
          </a:r>
          <a:r>
            <a:rPr lang="pl-PL" sz="2000" dirty="0"/>
            <a:t>  (1 099 zdjęć)</a:t>
          </a:r>
        </a:p>
      </dgm:t>
    </dgm:pt>
    <dgm:pt modelId="{D96AEEBA-263A-4883-B57D-9B223C3DF6BA}" type="parTrans" cxnId="{04CAFB6E-563E-43A2-AB69-E5EE84B3E8DC}">
      <dgm:prSet/>
      <dgm:spPr/>
      <dgm:t>
        <a:bodyPr/>
        <a:lstStyle/>
        <a:p>
          <a:endParaRPr lang="pl-PL"/>
        </a:p>
      </dgm:t>
    </dgm:pt>
    <dgm:pt modelId="{07857118-5708-4A57-BF70-71A1733CA84B}" type="sibTrans" cxnId="{04CAFB6E-563E-43A2-AB69-E5EE84B3E8DC}">
      <dgm:prSet/>
      <dgm:spPr/>
      <dgm:t>
        <a:bodyPr/>
        <a:lstStyle/>
        <a:p>
          <a:endParaRPr lang="pl-PL"/>
        </a:p>
      </dgm:t>
    </dgm:pt>
    <dgm:pt modelId="{156C82F2-BBDB-4FFC-A8D9-226A3687EDE9}">
      <dgm:prSet custT="1"/>
      <dgm:spPr/>
      <dgm:t>
        <a:bodyPr/>
        <a:lstStyle/>
        <a:p>
          <a:pPr algn="l"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vasc</a:t>
          </a:r>
          <a:r>
            <a:rPr lang="pl-PL" sz="2000" dirty="0"/>
            <a:t>  (142 zdjęć)</a:t>
          </a:r>
        </a:p>
      </dgm:t>
    </dgm:pt>
    <dgm:pt modelId="{1F68B5E7-1085-4359-A56F-94CE5F4C8E3B}" type="parTrans" cxnId="{575B4684-CC73-49DB-8151-C2A93BF1F28C}">
      <dgm:prSet/>
      <dgm:spPr/>
      <dgm:t>
        <a:bodyPr/>
        <a:lstStyle/>
        <a:p>
          <a:endParaRPr lang="pl-PL"/>
        </a:p>
      </dgm:t>
    </dgm:pt>
    <dgm:pt modelId="{6638C0D8-5429-425D-8857-403189780AC9}" type="sibTrans" cxnId="{575B4684-CC73-49DB-8151-C2A93BF1F28C}">
      <dgm:prSet/>
      <dgm:spPr/>
      <dgm:t>
        <a:bodyPr/>
        <a:lstStyle/>
        <a:p>
          <a:endParaRPr lang="pl-PL"/>
        </a:p>
      </dgm:t>
    </dgm:pt>
    <dgm:pt modelId="{963290C2-8C86-4E46-9F49-EFDD4A9F700B}">
      <dgm:prSet custT="1"/>
      <dgm:spPr/>
      <dgm:t>
        <a:bodyPr/>
        <a:lstStyle/>
        <a:p>
          <a:pPr algn="l">
            <a:spcBef>
              <a:spcPts val="600"/>
            </a:spcBef>
            <a:buFont typeface="Wingdings" panose="05000000000000000000" pitchFamily="2" charset="2"/>
            <a:buChar char="§"/>
          </a:pPr>
          <a:r>
            <a:rPr lang="pl-PL" sz="2000" b="1" dirty="0" err="1"/>
            <a:t>df</a:t>
          </a:r>
          <a:r>
            <a:rPr lang="pl-PL" sz="2000" dirty="0"/>
            <a:t>  (115 zdjęć)</a:t>
          </a:r>
        </a:p>
      </dgm:t>
    </dgm:pt>
    <dgm:pt modelId="{BECD8A82-7C63-4E4C-88DD-D1E45B149CB1}" type="parTrans" cxnId="{1BDF530F-A0B0-46A8-8DDC-D1335440BB14}">
      <dgm:prSet/>
      <dgm:spPr/>
      <dgm:t>
        <a:bodyPr/>
        <a:lstStyle/>
        <a:p>
          <a:endParaRPr lang="pl-PL"/>
        </a:p>
      </dgm:t>
    </dgm:pt>
    <dgm:pt modelId="{4DE89446-259C-4F5A-A84F-DB3E680A9248}" type="sibTrans" cxnId="{1BDF530F-A0B0-46A8-8DDC-D1335440BB14}">
      <dgm:prSet/>
      <dgm:spPr/>
      <dgm:t>
        <a:bodyPr/>
        <a:lstStyle/>
        <a:p>
          <a:endParaRPr lang="pl-PL"/>
        </a:p>
      </dgm:t>
    </dgm:pt>
    <dgm:pt modelId="{BFD00498-4C92-4A69-A1D4-2F26F43DA3EB}">
      <dgm:prSet custT="1"/>
      <dgm:spPr/>
      <dgm:t>
        <a:bodyPr/>
        <a:lstStyle/>
        <a:p>
          <a:pPr>
            <a:spcBef>
              <a:spcPts val="600"/>
            </a:spcBef>
            <a:buFont typeface="Wingdings" panose="05000000000000000000" pitchFamily="2" charset="2"/>
            <a:buChar char="§"/>
          </a:pPr>
          <a:endParaRPr lang="pl-PL" sz="800" dirty="0"/>
        </a:p>
      </dgm:t>
    </dgm:pt>
    <dgm:pt modelId="{E379EC13-95CE-409C-BCE5-4CB9B426AEF3}" type="parTrans" cxnId="{F78F975F-A396-4166-9F90-150E91C230FC}">
      <dgm:prSet/>
      <dgm:spPr/>
      <dgm:t>
        <a:bodyPr/>
        <a:lstStyle/>
        <a:p>
          <a:endParaRPr lang="pl-PL"/>
        </a:p>
      </dgm:t>
    </dgm:pt>
    <dgm:pt modelId="{D40A737C-150F-464F-8C5B-04C44974C40E}" type="sibTrans" cxnId="{F78F975F-A396-4166-9F90-150E91C230FC}">
      <dgm:prSet/>
      <dgm:spPr/>
      <dgm:t>
        <a:bodyPr/>
        <a:lstStyle/>
        <a:p>
          <a:endParaRPr lang="pl-PL"/>
        </a:p>
      </dgm:t>
    </dgm:pt>
    <dgm:pt modelId="{6A476800-6D7B-41E2-8A81-F428E2CB49FB}">
      <dgm:prSet custT="1"/>
      <dgm:spPr/>
      <dgm:t>
        <a:bodyPr/>
        <a:lstStyle/>
        <a:p>
          <a:pPr>
            <a:spcBef>
              <a:spcPts val="600"/>
            </a:spcBef>
            <a:buFont typeface="Wingdings" panose="05000000000000000000" pitchFamily="2" charset="2"/>
            <a:buChar char="§"/>
          </a:pPr>
          <a:endParaRPr lang="pl-PL" sz="800" dirty="0"/>
        </a:p>
      </dgm:t>
    </dgm:pt>
    <dgm:pt modelId="{FA725A66-F71B-4550-AE38-3CBA34FCF775}" type="parTrans" cxnId="{1901209E-DC84-4FA7-A528-B16151886F77}">
      <dgm:prSet/>
      <dgm:spPr/>
      <dgm:t>
        <a:bodyPr/>
        <a:lstStyle/>
        <a:p>
          <a:endParaRPr lang="pl-PL"/>
        </a:p>
      </dgm:t>
    </dgm:pt>
    <dgm:pt modelId="{6655AEBD-74FE-4D67-8206-4F363395A2DE}" type="sibTrans" cxnId="{1901209E-DC84-4FA7-A528-B16151886F77}">
      <dgm:prSet/>
      <dgm:spPr/>
      <dgm:t>
        <a:bodyPr/>
        <a:lstStyle/>
        <a:p>
          <a:endParaRPr lang="pl-PL"/>
        </a:p>
      </dgm:t>
    </dgm:pt>
    <dgm:pt modelId="{DF59F900-469E-4A37-A5FB-3AB27678BD39}">
      <dgm:prSet custT="1"/>
      <dgm:spPr/>
      <dgm:t>
        <a:bodyPr/>
        <a:lstStyle/>
        <a:p>
          <a:pPr algn="l">
            <a:spcBef>
              <a:spcPts val="600"/>
            </a:spcBef>
            <a:buFont typeface="Wingdings" panose="05000000000000000000" pitchFamily="2" charset="2"/>
            <a:buChar char="§"/>
          </a:pPr>
          <a:endParaRPr lang="pl-PL" sz="800" dirty="0"/>
        </a:p>
      </dgm:t>
    </dgm:pt>
    <dgm:pt modelId="{E8C8DDB2-7855-4B86-8FEA-EBA2ED677958}" type="parTrans" cxnId="{42096896-65DC-46A5-AC58-73DB2D37C553}">
      <dgm:prSet/>
      <dgm:spPr/>
      <dgm:t>
        <a:bodyPr/>
        <a:lstStyle/>
        <a:p>
          <a:endParaRPr lang="pl-PL"/>
        </a:p>
      </dgm:t>
    </dgm:pt>
    <dgm:pt modelId="{1F476E95-BA7E-4DAC-A9B6-4454D50ABFE4}" type="sibTrans" cxnId="{42096896-65DC-46A5-AC58-73DB2D37C553}">
      <dgm:prSet/>
      <dgm:spPr/>
      <dgm:t>
        <a:bodyPr/>
        <a:lstStyle/>
        <a:p>
          <a:endParaRPr lang="pl-PL"/>
        </a:p>
      </dgm:t>
    </dgm:pt>
    <dgm:pt modelId="{A754CA25-67DD-4C8A-AFA3-71E816258835}" type="pres">
      <dgm:prSet presAssocID="{DD91B818-B8EB-4F4E-8FA2-3162EF9B6215}" presName="linear" presStyleCnt="0">
        <dgm:presLayoutVars>
          <dgm:animLvl val="lvl"/>
          <dgm:resizeHandles val="exact"/>
        </dgm:presLayoutVars>
      </dgm:prSet>
      <dgm:spPr/>
    </dgm:pt>
    <dgm:pt modelId="{8C39AE73-831E-4707-9149-06AECA73F74A}" type="pres">
      <dgm:prSet presAssocID="{1E7FC022-40D2-4F0B-9505-33ACA2A90A6D}" presName="parentText" presStyleLbl="node1" presStyleIdx="0" presStyleCnt="2" custLinFactNeighborX="-8384" custLinFactNeighborY="-967">
        <dgm:presLayoutVars>
          <dgm:chMax val="0"/>
          <dgm:bulletEnabled val="1"/>
        </dgm:presLayoutVars>
      </dgm:prSet>
      <dgm:spPr/>
    </dgm:pt>
    <dgm:pt modelId="{6C6B0298-036E-4CEE-B201-F53BB812140B}" type="pres">
      <dgm:prSet presAssocID="{1E7FC022-40D2-4F0B-9505-33ACA2A90A6D}" presName="childText" presStyleLbl="revTx" presStyleIdx="0" presStyleCnt="2">
        <dgm:presLayoutVars>
          <dgm:bulletEnabled val="1"/>
        </dgm:presLayoutVars>
      </dgm:prSet>
      <dgm:spPr/>
    </dgm:pt>
    <dgm:pt modelId="{6ACA19FC-8570-49E1-9F49-0E3D375F6A90}" type="pres">
      <dgm:prSet presAssocID="{5E746126-2F95-4663-B9D1-8D56F2768B2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E20B2C-9F11-414B-846C-ED0B8AEFD5A3}" type="pres">
      <dgm:prSet presAssocID="{5E746126-2F95-4663-B9D1-8D56F2768B2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F536100-7455-45A5-A093-7E99246B165D}" type="presOf" srcId="{DD91B818-B8EB-4F4E-8FA2-3162EF9B6215}" destId="{A754CA25-67DD-4C8A-AFA3-71E816258835}" srcOrd="0" destOrd="0" presId="urn:microsoft.com/office/officeart/2005/8/layout/vList2"/>
    <dgm:cxn modelId="{B85E3002-76AA-4647-AA1D-7548E2DDE00C}" srcId="{1E7FC022-40D2-4F0B-9505-33ACA2A90A6D}" destId="{A27FDEFD-4AB0-40E6-88C1-49C015F22D01}" srcOrd="2" destOrd="0" parTransId="{ED7C2EC7-9376-4DB5-9299-1E8A1B543744}" sibTransId="{EC1FE58C-9E0B-4AF5-9605-0D0DCD1FE773}"/>
    <dgm:cxn modelId="{1BDF530F-A0B0-46A8-8DDC-D1335440BB14}" srcId="{5E746126-2F95-4663-B9D1-8D56F2768B21}" destId="{963290C2-8C86-4E46-9F49-EFDD4A9F700B}" srcOrd="4" destOrd="0" parTransId="{BECD8A82-7C63-4E4C-88DD-D1E45B149CB1}" sibTransId="{4DE89446-259C-4F5A-A84F-DB3E680A9248}"/>
    <dgm:cxn modelId="{5AC53C15-7CAD-458A-80CB-197E54B2BFCB}" type="presOf" srcId="{BF2CCEF6-1E80-4073-8E77-4D108ADE2624}" destId="{6C6B0298-036E-4CEE-B201-F53BB812140B}" srcOrd="0" destOrd="3" presId="urn:microsoft.com/office/officeart/2005/8/layout/vList2"/>
    <dgm:cxn modelId="{B396ED18-E2E4-4BF8-BEEE-874A093C02D3}" srcId="{5E746126-2F95-4663-B9D1-8D56F2768B21}" destId="{12D4F793-4F77-4E0D-BAC2-4F9B6459DB43}" srcOrd="1" destOrd="0" parTransId="{442A9A63-B338-442B-B63F-CC0E3C7E5EB5}" sibTransId="{11992D51-74D1-4FA8-9059-8A01BF6D8288}"/>
    <dgm:cxn modelId="{AA20291F-6B9B-4830-8052-28BB851D45D8}" type="presOf" srcId="{1E7FC022-40D2-4F0B-9505-33ACA2A90A6D}" destId="{8C39AE73-831E-4707-9149-06AECA73F74A}" srcOrd="0" destOrd="0" presId="urn:microsoft.com/office/officeart/2005/8/layout/vList2"/>
    <dgm:cxn modelId="{3A14EE2A-EAE3-44FA-B274-1884DA663506}" type="presOf" srcId="{963290C2-8C86-4E46-9F49-EFDD4A9F700B}" destId="{CBE20B2C-9F11-414B-846C-ED0B8AEFD5A3}" srcOrd="0" destOrd="4" presId="urn:microsoft.com/office/officeart/2005/8/layout/vList2"/>
    <dgm:cxn modelId="{7428AD35-A983-45C6-AAAE-778F3939900D}" type="presOf" srcId="{524768F8-3083-45FD-9738-01FD19E8EAA4}" destId="{6C6B0298-036E-4CEE-B201-F53BB812140B}" srcOrd="0" destOrd="1" presId="urn:microsoft.com/office/officeart/2005/8/layout/vList2"/>
    <dgm:cxn modelId="{9B9EAA3A-5C94-4420-9FF1-2C46D469AE6A}" srcId="{DD91B818-B8EB-4F4E-8FA2-3162EF9B6215}" destId="{1E7FC022-40D2-4F0B-9505-33ACA2A90A6D}" srcOrd="0" destOrd="0" parTransId="{6E6669FE-0519-4922-8E16-6B84AE0032B9}" sibTransId="{59BEA8EA-F147-4D85-B115-90EE8A895C77}"/>
    <dgm:cxn modelId="{F78F975F-A396-4166-9F90-150E91C230FC}" srcId="{1E7FC022-40D2-4F0B-9505-33ACA2A90A6D}" destId="{BFD00498-4C92-4A69-A1D4-2F26F43DA3EB}" srcOrd="0" destOrd="0" parTransId="{E379EC13-95CE-409C-BCE5-4CB9B426AEF3}" sibTransId="{D40A737C-150F-464F-8C5B-04C44974C40E}"/>
    <dgm:cxn modelId="{04CAFB6E-563E-43A2-AB69-E5EE84B3E8DC}" srcId="{5E746126-2F95-4663-B9D1-8D56F2768B21}" destId="{BB6E39EB-3AD0-47CB-BF2F-A8E7CA7DB524}" srcOrd="2" destOrd="0" parTransId="{D96AEEBA-263A-4883-B57D-9B223C3DF6BA}" sibTransId="{07857118-5708-4A57-BF70-71A1733CA84B}"/>
    <dgm:cxn modelId="{575B4684-CC73-49DB-8151-C2A93BF1F28C}" srcId="{5E746126-2F95-4663-B9D1-8D56F2768B21}" destId="{156C82F2-BBDB-4FFC-A8D9-226A3687EDE9}" srcOrd="3" destOrd="0" parTransId="{1F68B5E7-1085-4359-A56F-94CE5F4C8E3B}" sibTransId="{6638C0D8-5429-425D-8857-403189780AC9}"/>
    <dgm:cxn modelId="{7846A194-0B8F-4869-9FD2-01194DB2D5FA}" srcId="{1E7FC022-40D2-4F0B-9505-33ACA2A90A6D}" destId="{BF2CCEF6-1E80-4073-8E77-4D108ADE2624}" srcOrd="3" destOrd="0" parTransId="{AD143D80-9A6C-4FE3-8581-8804FC0F1CB2}" sibTransId="{337D4C43-6328-4C26-9ED0-A1B165E5FD43}"/>
    <dgm:cxn modelId="{42096896-65DC-46A5-AC58-73DB2D37C553}" srcId="{5E746126-2F95-4663-B9D1-8D56F2768B21}" destId="{DF59F900-469E-4A37-A5FB-3AB27678BD39}" srcOrd="0" destOrd="0" parTransId="{E8C8DDB2-7855-4B86-8FEA-EBA2ED677958}" sibTransId="{1F476E95-BA7E-4DAC-A9B6-4454D50ABFE4}"/>
    <dgm:cxn modelId="{1901209E-DC84-4FA7-A528-B16151886F77}" srcId="{1E7FC022-40D2-4F0B-9505-33ACA2A90A6D}" destId="{6A476800-6D7B-41E2-8A81-F428E2CB49FB}" srcOrd="4" destOrd="0" parTransId="{FA725A66-F71B-4550-AE38-3CBA34FCF775}" sibTransId="{6655AEBD-74FE-4D67-8206-4F363395A2DE}"/>
    <dgm:cxn modelId="{D0002C9F-0561-438C-83A1-8A64A8213F3D}" type="presOf" srcId="{6A476800-6D7B-41E2-8A81-F428E2CB49FB}" destId="{6C6B0298-036E-4CEE-B201-F53BB812140B}" srcOrd="0" destOrd="4" presId="urn:microsoft.com/office/officeart/2005/8/layout/vList2"/>
    <dgm:cxn modelId="{8C97BCA3-055E-4BDC-8D95-71833BD2F515}" type="presOf" srcId="{12D4F793-4F77-4E0D-BAC2-4F9B6459DB43}" destId="{CBE20B2C-9F11-414B-846C-ED0B8AEFD5A3}" srcOrd="0" destOrd="1" presId="urn:microsoft.com/office/officeart/2005/8/layout/vList2"/>
    <dgm:cxn modelId="{A4EF08AA-54AB-4E63-88C2-50C1DEE25B73}" type="presOf" srcId="{156C82F2-BBDB-4FFC-A8D9-226A3687EDE9}" destId="{CBE20B2C-9F11-414B-846C-ED0B8AEFD5A3}" srcOrd="0" destOrd="3" presId="urn:microsoft.com/office/officeart/2005/8/layout/vList2"/>
    <dgm:cxn modelId="{30883DC0-FB7E-4FDF-A50C-204402ED5BC8}" type="presOf" srcId="{A27FDEFD-4AB0-40E6-88C1-49C015F22D01}" destId="{6C6B0298-036E-4CEE-B201-F53BB812140B}" srcOrd="0" destOrd="2" presId="urn:microsoft.com/office/officeart/2005/8/layout/vList2"/>
    <dgm:cxn modelId="{5E3892C9-231E-4159-9AE1-02F23B9AD610}" type="presOf" srcId="{DF59F900-469E-4A37-A5FB-3AB27678BD39}" destId="{CBE20B2C-9F11-414B-846C-ED0B8AEFD5A3}" srcOrd="0" destOrd="0" presId="urn:microsoft.com/office/officeart/2005/8/layout/vList2"/>
    <dgm:cxn modelId="{84474EED-6167-4CC0-8B50-AC3045E33AB4}" type="presOf" srcId="{BFD00498-4C92-4A69-A1D4-2F26F43DA3EB}" destId="{6C6B0298-036E-4CEE-B201-F53BB812140B}" srcOrd="0" destOrd="0" presId="urn:microsoft.com/office/officeart/2005/8/layout/vList2"/>
    <dgm:cxn modelId="{0153C2F2-B2F7-43EF-A754-15549995AFC5}" type="presOf" srcId="{BB6E39EB-3AD0-47CB-BF2F-A8E7CA7DB524}" destId="{CBE20B2C-9F11-414B-846C-ED0B8AEFD5A3}" srcOrd="0" destOrd="2" presId="urn:microsoft.com/office/officeart/2005/8/layout/vList2"/>
    <dgm:cxn modelId="{B95C3FF6-20E4-4C57-946E-C09BCAFAA772}" srcId="{DD91B818-B8EB-4F4E-8FA2-3162EF9B6215}" destId="{5E746126-2F95-4663-B9D1-8D56F2768B21}" srcOrd="1" destOrd="0" parTransId="{22ED445C-0BAE-422C-BCED-E41633BF2065}" sibTransId="{2486DD97-5673-47DC-ADBB-C9BA334BDD3C}"/>
    <dgm:cxn modelId="{72029AF6-08E8-4A12-B1B7-FCD6A31F3892}" srcId="{1E7FC022-40D2-4F0B-9505-33ACA2A90A6D}" destId="{524768F8-3083-45FD-9738-01FD19E8EAA4}" srcOrd="1" destOrd="0" parTransId="{D1C9464C-BFB5-4688-B5A5-F4E7D9F0B010}" sibTransId="{DAA64278-D25E-4EA3-BA8F-2DC79A2DFDDB}"/>
    <dgm:cxn modelId="{465C10FC-8724-47BC-9DED-507A2029DB65}" type="presOf" srcId="{5E746126-2F95-4663-B9D1-8D56F2768B21}" destId="{6ACA19FC-8570-49E1-9F49-0E3D375F6A90}" srcOrd="0" destOrd="0" presId="urn:microsoft.com/office/officeart/2005/8/layout/vList2"/>
    <dgm:cxn modelId="{A3CB8A02-852C-4D35-A36B-525E097DDEFA}" type="presParOf" srcId="{A754CA25-67DD-4C8A-AFA3-71E816258835}" destId="{8C39AE73-831E-4707-9149-06AECA73F74A}" srcOrd="0" destOrd="0" presId="urn:microsoft.com/office/officeart/2005/8/layout/vList2"/>
    <dgm:cxn modelId="{A46699C1-BFBF-41F5-A64C-15F323D0F444}" type="presParOf" srcId="{A754CA25-67DD-4C8A-AFA3-71E816258835}" destId="{6C6B0298-036E-4CEE-B201-F53BB812140B}" srcOrd="1" destOrd="0" presId="urn:microsoft.com/office/officeart/2005/8/layout/vList2"/>
    <dgm:cxn modelId="{38920A8B-0305-4D7A-831D-03FC8D23B3E7}" type="presParOf" srcId="{A754CA25-67DD-4C8A-AFA3-71E816258835}" destId="{6ACA19FC-8570-49E1-9F49-0E3D375F6A90}" srcOrd="2" destOrd="0" presId="urn:microsoft.com/office/officeart/2005/8/layout/vList2"/>
    <dgm:cxn modelId="{1025C5DF-5831-4DF1-9DED-400307091124}" type="presParOf" srcId="{A754CA25-67DD-4C8A-AFA3-71E816258835}" destId="{CBE20B2C-9F11-414B-846C-ED0B8AEFD5A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AFEFC3-6016-4333-8607-EFDD4DD3796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3F7BA298-491C-4185-9907-868577E60AE9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pl-PL" b="1" dirty="0"/>
            <a:t>Base </a:t>
          </a:r>
          <a:r>
            <a:rPr lang="pl-PL" b="1" dirty="0" err="1"/>
            <a:t>Layer</a:t>
          </a:r>
          <a:endParaRPr lang="en-US" b="1" dirty="0"/>
        </a:p>
      </dgm:t>
    </dgm:pt>
    <dgm:pt modelId="{862CC45E-2285-42BC-A7D6-B2995F8E6F45}" type="parTrans" cxnId="{6C485985-8077-4DA3-9028-0FD0968377DD}">
      <dgm:prSet/>
      <dgm:spPr/>
      <dgm:t>
        <a:bodyPr/>
        <a:lstStyle/>
        <a:p>
          <a:endParaRPr lang="en-US"/>
        </a:p>
      </dgm:t>
    </dgm:pt>
    <dgm:pt modelId="{369D8C94-B33E-40A5-AB67-94AA3BA8FA81}" type="sibTrans" cxnId="{6C485985-8077-4DA3-9028-0FD0968377DD}">
      <dgm:prSet/>
      <dgm:spPr/>
      <dgm:t>
        <a:bodyPr/>
        <a:lstStyle/>
        <a:p>
          <a:endParaRPr lang="en-US"/>
        </a:p>
      </dgm:t>
    </dgm:pt>
    <dgm:pt modelId="{227F662E-2B28-4E8A-A0CB-8F346F7E0FA5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b="1" dirty="0" err="1"/>
            <a:t>Flatten</a:t>
          </a:r>
          <a:r>
            <a:rPr lang="pl-PL" b="1" dirty="0"/>
            <a:t>()</a:t>
          </a:r>
          <a:endParaRPr lang="en-US" b="1" dirty="0"/>
        </a:p>
      </dgm:t>
    </dgm:pt>
    <dgm:pt modelId="{BCD94B28-9D7D-4478-94FA-EAFEC4F38DB6}" type="parTrans" cxnId="{A8A343C8-669F-44FC-9AD0-8146538FC7F9}">
      <dgm:prSet/>
      <dgm:spPr/>
      <dgm:t>
        <a:bodyPr/>
        <a:lstStyle/>
        <a:p>
          <a:endParaRPr lang="en-US"/>
        </a:p>
      </dgm:t>
    </dgm:pt>
    <dgm:pt modelId="{9B33739D-0C76-4103-90F0-51CBEE5386E9}" type="sibTrans" cxnId="{A8A343C8-669F-44FC-9AD0-8146538FC7F9}">
      <dgm:prSet/>
      <dgm:spPr/>
      <dgm:t>
        <a:bodyPr/>
        <a:lstStyle/>
        <a:p>
          <a:endParaRPr lang="en-US"/>
        </a:p>
      </dgm:t>
    </dgm:pt>
    <dgm:pt modelId="{7FC5D26F-3EEC-4A2F-8A5E-7967754BD9F1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b="1" dirty="0" err="1"/>
            <a:t>Dropout</a:t>
          </a:r>
          <a:r>
            <a:rPr lang="pl-PL" b="1" dirty="0"/>
            <a:t>()</a:t>
          </a:r>
          <a:endParaRPr lang="en-US" b="1" dirty="0"/>
        </a:p>
      </dgm:t>
    </dgm:pt>
    <dgm:pt modelId="{175F54E5-C636-47C4-9E05-328C640E51E1}" type="parTrans" cxnId="{54E3B4F2-05B2-4ADB-847E-D82AF63F30C8}">
      <dgm:prSet/>
      <dgm:spPr/>
      <dgm:t>
        <a:bodyPr/>
        <a:lstStyle/>
        <a:p>
          <a:endParaRPr lang="en-US"/>
        </a:p>
      </dgm:t>
    </dgm:pt>
    <dgm:pt modelId="{3EFD900D-4268-408B-83FE-CB28D036CAB6}" type="sibTrans" cxnId="{54E3B4F2-05B2-4ADB-847E-D82AF63F30C8}">
      <dgm:prSet/>
      <dgm:spPr/>
      <dgm:t>
        <a:bodyPr/>
        <a:lstStyle/>
        <a:p>
          <a:endParaRPr lang="en-US"/>
        </a:p>
      </dgm:t>
    </dgm:pt>
    <dgm:pt modelId="{36A70417-73A5-4AAA-B38E-F90F4F70EF03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b="1" dirty="0" err="1"/>
            <a:t>Dense</a:t>
          </a:r>
          <a:r>
            <a:rPr lang="pl-PL" b="1" dirty="0"/>
            <a:t>()</a:t>
          </a:r>
          <a:endParaRPr lang="en-US" b="1" dirty="0"/>
        </a:p>
      </dgm:t>
    </dgm:pt>
    <dgm:pt modelId="{4AD58A98-8405-4A2F-A2AA-E73D90E56980}" type="parTrans" cxnId="{E14B5A2F-F89C-40E9-BDBA-F31BEC5E5240}">
      <dgm:prSet/>
      <dgm:spPr/>
      <dgm:t>
        <a:bodyPr/>
        <a:lstStyle/>
        <a:p>
          <a:endParaRPr lang="en-US"/>
        </a:p>
      </dgm:t>
    </dgm:pt>
    <dgm:pt modelId="{D560DCC8-4A92-406A-BC43-B5AA01F1D064}" type="sibTrans" cxnId="{E14B5A2F-F89C-40E9-BDBA-F31BEC5E5240}">
      <dgm:prSet/>
      <dgm:spPr/>
      <dgm:t>
        <a:bodyPr/>
        <a:lstStyle/>
        <a:p>
          <a:endParaRPr lang="en-US"/>
        </a:p>
      </dgm:t>
    </dgm:pt>
    <dgm:pt modelId="{25462878-605A-48D2-9F4A-40C149571059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b="1" dirty="0" err="1"/>
            <a:t>Dropout</a:t>
          </a:r>
          <a:r>
            <a:rPr lang="pl-PL" b="1" dirty="0"/>
            <a:t>()</a:t>
          </a:r>
          <a:endParaRPr lang="en-US" b="1" dirty="0"/>
        </a:p>
      </dgm:t>
    </dgm:pt>
    <dgm:pt modelId="{649B4C13-E25D-4346-AD41-16233DC46CA1}" type="parTrans" cxnId="{B992F435-E4C6-44B8-8EBD-036920DA66BF}">
      <dgm:prSet/>
      <dgm:spPr/>
      <dgm:t>
        <a:bodyPr/>
        <a:lstStyle/>
        <a:p>
          <a:endParaRPr lang="en-US"/>
        </a:p>
      </dgm:t>
    </dgm:pt>
    <dgm:pt modelId="{05C18CAD-F2CD-4CCD-8CFF-5941EF99FBB9}" type="sibTrans" cxnId="{B992F435-E4C6-44B8-8EBD-036920DA66BF}">
      <dgm:prSet/>
      <dgm:spPr/>
      <dgm:t>
        <a:bodyPr/>
        <a:lstStyle/>
        <a:p>
          <a:endParaRPr lang="en-US"/>
        </a:p>
      </dgm:t>
    </dgm:pt>
    <dgm:pt modelId="{F1410CCC-B43E-4A6D-B048-E8D4641C5F38}">
      <dgm:prSet phldrT="[Tekst]"/>
      <dgm:spPr>
        <a:solidFill>
          <a:srgbClr val="7BD2DB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l-PL" b="1" dirty="0" err="1"/>
            <a:t>Dense</a:t>
          </a:r>
          <a:r>
            <a:rPr lang="pl-PL" b="1" dirty="0"/>
            <a:t>()</a:t>
          </a:r>
          <a:endParaRPr lang="en-US" b="1" dirty="0"/>
        </a:p>
      </dgm:t>
    </dgm:pt>
    <dgm:pt modelId="{13660183-6159-40B6-8DFB-AFD16FB6022F}" type="parTrans" cxnId="{776B1B0C-CDBA-46E6-8F06-54E2025DAB7D}">
      <dgm:prSet/>
      <dgm:spPr/>
      <dgm:t>
        <a:bodyPr/>
        <a:lstStyle/>
        <a:p>
          <a:endParaRPr lang="en-US"/>
        </a:p>
      </dgm:t>
    </dgm:pt>
    <dgm:pt modelId="{BF4BC4D1-6C2B-4780-B458-0D213F4DAE63}" type="sibTrans" cxnId="{776B1B0C-CDBA-46E6-8F06-54E2025DAB7D}">
      <dgm:prSet/>
      <dgm:spPr/>
      <dgm:t>
        <a:bodyPr/>
        <a:lstStyle/>
        <a:p>
          <a:endParaRPr lang="en-US"/>
        </a:p>
      </dgm:t>
    </dgm:pt>
    <dgm:pt modelId="{6BF31EB4-D538-4D44-99FF-F453EA8B449E}" type="pres">
      <dgm:prSet presAssocID="{7BAFEFC3-6016-4333-8607-EFDD4DD3796E}" presName="rootnode" presStyleCnt="0">
        <dgm:presLayoutVars>
          <dgm:chMax/>
          <dgm:chPref/>
          <dgm:dir/>
          <dgm:animLvl val="lvl"/>
        </dgm:presLayoutVars>
      </dgm:prSet>
      <dgm:spPr/>
    </dgm:pt>
    <dgm:pt modelId="{CA77C400-FACA-40E0-B03D-41B312A35F82}" type="pres">
      <dgm:prSet presAssocID="{3F7BA298-491C-4185-9907-868577E60AE9}" presName="composite" presStyleCnt="0"/>
      <dgm:spPr/>
    </dgm:pt>
    <dgm:pt modelId="{F5D3B33E-2B82-45F3-8DF8-9524C03C7EC2}" type="pres">
      <dgm:prSet presAssocID="{3F7BA298-491C-4185-9907-868577E60AE9}" presName="bentUpArrow1" presStyleLbl="alignImgPlace1" presStyleIdx="0" presStyleCnt="5"/>
      <dgm:spPr>
        <a:solidFill>
          <a:srgbClr val="DEEBEE"/>
        </a:solidFill>
        <a:ln>
          <a:solidFill>
            <a:srgbClr val="75B2B3"/>
          </a:solidFill>
        </a:ln>
      </dgm:spPr>
    </dgm:pt>
    <dgm:pt modelId="{B38D5E85-A108-4D69-A988-0D10DE8D336C}" type="pres">
      <dgm:prSet presAssocID="{3F7BA298-491C-4185-9907-868577E60AE9}" presName="ParentText" presStyleLbl="node1" presStyleIdx="0" presStyleCnt="6" custScaleX="127497">
        <dgm:presLayoutVars>
          <dgm:chMax val="1"/>
          <dgm:chPref val="1"/>
          <dgm:bulletEnabled val="1"/>
        </dgm:presLayoutVars>
      </dgm:prSet>
      <dgm:spPr/>
    </dgm:pt>
    <dgm:pt modelId="{14A67BBF-35F0-4152-A627-176EB6B2ED2F}" type="pres">
      <dgm:prSet presAssocID="{3F7BA298-491C-4185-9907-868577E60AE9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F239596-0C47-4096-BAE6-A5546DF08951}" type="pres">
      <dgm:prSet presAssocID="{369D8C94-B33E-40A5-AB67-94AA3BA8FA81}" presName="sibTrans" presStyleCnt="0"/>
      <dgm:spPr/>
    </dgm:pt>
    <dgm:pt modelId="{2EC18116-3C36-484A-8D1E-CD9F4F173576}" type="pres">
      <dgm:prSet presAssocID="{227F662E-2B28-4E8A-A0CB-8F346F7E0FA5}" presName="composite" presStyleCnt="0"/>
      <dgm:spPr/>
    </dgm:pt>
    <dgm:pt modelId="{99E127AE-2874-4536-8532-AA32967CC9EC}" type="pres">
      <dgm:prSet presAssocID="{227F662E-2B28-4E8A-A0CB-8F346F7E0FA5}" presName="bentUpArrow1" presStyleLbl="alignImgPlace1" presStyleIdx="1" presStyleCnt="5"/>
      <dgm:spPr>
        <a:solidFill>
          <a:srgbClr val="DEEBEE"/>
        </a:solidFill>
        <a:ln>
          <a:solidFill>
            <a:srgbClr val="75B2B3"/>
          </a:solidFill>
        </a:ln>
      </dgm:spPr>
    </dgm:pt>
    <dgm:pt modelId="{AE106465-E478-4601-99CA-0CFEA57EF0BE}" type="pres">
      <dgm:prSet presAssocID="{227F662E-2B28-4E8A-A0CB-8F346F7E0FA5}" presName="ParentText" presStyleLbl="node1" presStyleIdx="1" presStyleCnt="6" custScaleX="127497">
        <dgm:presLayoutVars>
          <dgm:chMax val="1"/>
          <dgm:chPref val="1"/>
          <dgm:bulletEnabled val="1"/>
        </dgm:presLayoutVars>
      </dgm:prSet>
      <dgm:spPr/>
    </dgm:pt>
    <dgm:pt modelId="{17D88956-27B3-410B-90F9-5954ED4D5A61}" type="pres">
      <dgm:prSet presAssocID="{227F662E-2B28-4E8A-A0CB-8F346F7E0FA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BC09158-B365-40C3-9AEF-8FEC30A69686}" type="pres">
      <dgm:prSet presAssocID="{9B33739D-0C76-4103-90F0-51CBEE5386E9}" presName="sibTrans" presStyleCnt="0"/>
      <dgm:spPr/>
    </dgm:pt>
    <dgm:pt modelId="{A74E7890-6795-4790-94BE-717BCC5820E5}" type="pres">
      <dgm:prSet presAssocID="{7FC5D26F-3EEC-4A2F-8A5E-7967754BD9F1}" presName="composite" presStyleCnt="0"/>
      <dgm:spPr/>
    </dgm:pt>
    <dgm:pt modelId="{CDD7463C-0C16-4C46-8BBC-C06EB485D37A}" type="pres">
      <dgm:prSet presAssocID="{7FC5D26F-3EEC-4A2F-8A5E-7967754BD9F1}" presName="bentUpArrow1" presStyleLbl="alignImgPlace1" presStyleIdx="2" presStyleCnt="5"/>
      <dgm:spPr>
        <a:solidFill>
          <a:srgbClr val="DEEBEE"/>
        </a:solidFill>
        <a:ln>
          <a:solidFill>
            <a:srgbClr val="75B2B3"/>
          </a:solidFill>
        </a:ln>
      </dgm:spPr>
    </dgm:pt>
    <dgm:pt modelId="{97A5900B-1D79-45A9-A9A9-8104F484B58F}" type="pres">
      <dgm:prSet presAssocID="{7FC5D26F-3EEC-4A2F-8A5E-7967754BD9F1}" presName="ParentText" presStyleLbl="node1" presStyleIdx="2" presStyleCnt="6" custScaleX="127497">
        <dgm:presLayoutVars>
          <dgm:chMax val="1"/>
          <dgm:chPref val="1"/>
          <dgm:bulletEnabled val="1"/>
        </dgm:presLayoutVars>
      </dgm:prSet>
      <dgm:spPr/>
    </dgm:pt>
    <dgm:pt modelId="{0FDB26E5-EB3A-47BE-97DE-5E5DC53FEC08}" type="pres">
      <dgm:prSet presAssocID="{7FC5D26F-3EEC-4A2F-8A5E-7967754BD9F1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CBF422-98A4-4C05-851E-046C0F08C44F}" type="pres">
      <dgm:prSet presAssocID="{3EFD900D-4268-408B-83FE-CB28D036CAB6}" presName="sibTrans" presStyleCnt="0"/>
      <dgm:spPr/>
    </dgm:pt>
    <dgm:pt modelId="{46B78D40-7FB6-4DBE-9DC1-FA79979C12C4}" type="pres">
      <dgm:prSet presAssocID="{36A70417-73A5-4AAA-B38E-F90F4F70EF03}" presName="composite" presStyleCnt="0"/>
      <dgm:spPr/>
    </dgm:pt>
    <dgm:pt modelId="{DAA4B8B1-BDF6-4BB2-A5CA-A669B8FC0A8B}" type="pres">
      <dgm:prSet presAssocID="{36A70417-73A5-4AAA-B38E-F90F4F70EF03}" presName="bentUpArrow1" presStyleLbl="alignImgPlace1" presStyleIdx="3" presStyleCnt="5"/>
      <dgm:spPr>
        <a:solidFill>
          <a:srgbClr val="DEEBEE"/>
        </a:solidFill>
        <a:ln>
          <a:solidFill>
            <a:srgbClr val="75B2B3"/>
          </a:solidFill>
        </a:ln>
      </dgm:spPr>
    </dgm:pt>
    <dgm:pt modelId="{14B4A9B0-AAF5-48F6-B21B-5E0F1D25A323}" type="pres">
      <dgm:prSet presAssocID="{36A70417-73A5-4AAA-B38E-F90F4F70EF03}" presName="ParentText" presStyleLbl="node1" presStyleIdx="3" presStyleCnt="6" custScaleX="127497">
        <dgm:presLayoutVars>
          <dgm:chMax val="1"/>
          <dgm:chPref val="1"/>
          <dgm:bulletEnabled val="1"/>
        </dgm:presLayoutVars>
      </dgm:prSet>
      <dgm:spPr/>
    </dgm:pt>
    <dgm:pt modelId="{7299703F-8EE3-4771-A4AE-DD523B08C636}" type="pres">
      <dgm:prSet presAssocID="{36A70417-73A5-4AAA-B38E-F90F4F70EF0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274180B-BDE5-4F57-BB5A-416A62941551}" type="pres">
      <dgm:prSet presAssocID="{D560DCC8-4A92-406A-BC43-B5AA01F1D064}" presName="sibTrans" presStyleCnt="0"/>
      <dgm:spPr/>
    </dgm:pt>
    <dgm:pt modelId="{606C07CB-A84B-4D6E-9AC9-4465DC06C1A4}" type="pres">
      <dgm:prSet presAssocID="{25462878-605A-48D2-9F4A-40C149571059}" presName="composite" presStyleCnt="0"/>
      <dgm:spPr/>
    </dgm:pt>
    <dgm:pt modelId="{3AA0245A-386C-402C-8CCF-7B8DF0E52FB0}" type="pres">
      <dgm:prSet presAssocID="{25462878-605A-48D2-9F4A-40C149571059}" presName="bentUpArrow1" presStyleLbl="alignImgPlace1" presStyleIdx="4" presStyleCnt="5"/>
      <dgm:spPr>
        <a:solidFill>
          <a:srgbClr val="DEEBEE"/>
        </a:solidFill>
        <a:ln>
          <a:solidFill>
            <a:srgbClr val="75B2B3"/>
          </a:solidFill>
        </a:ln>
      </dgm:spPr>
    </dgm:pt>
    <dgm:pt modelId="{C810E7A9-A06F-4756-AA0C-EC62FC2A3DD3}" type="pres">
      <dgm:prSet presAssocID="{25462878-605A-48D2-9F4A-40C149571059}" presName="ParentText" presStyleLbl="node1" presStyleIdx="4" presStyleCnt="6" custScaleX="127497" custLinFactNeighborX="535" custLinFactNeighborY="-1351">
        <dgm:presLayoutVars>
          <dgm:chMax val="1"/>
          <dgm:chPref val="1"/>
          <dgm:bulletEnabled val="1"/>
        </dgm:presLayoutVars>
      </dgm:prSet>
      <dgm:spPr/>
    </dgm:pt>
    <dgm:pt modelId="{ADD61E69-B8F4-4807-ADEA-C3AFF6D0242F}" type="pres">
      <dgm:prSet presAssocID="{25462878-605A-48D2-9F4A-40C149571059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4DDB377-9BF9-4470-8489-DE49BD175739}" type="pres">
      <dgm:prSet presAssocID="{05C18CAD-F2CD-4CCD-8CFF-5941EF99FBB9}" presName="sibTrans" presStyleCnt="0"/>
      <dgm:spPr/>
    </dgm:pt>
    <dgm:pt modelId="{4E831A18-7158-4030-90B3-D5EAB76A8ADE}" type="pres">
      <dgm:prSet presAssocID="{F1410CCC-B43E-4A6D-B048-E8D4641C5F38}" presName="composite" presStyleCnt="0"/>
      <dgm:spPr/>
    </dgm:pt>
    <dgm:pt modelId="{BBB65E6A-2349-41EC-A9D4-85A7A848BD68}" type="pres">
      <dgm:prSet presAssocID="{F1410CCC-B43E-4A6D-B048-E8D4641C5F38}" presName="ParentText" presStyleLbl="node1" presStyleIdx="5" presStyleCnt="6" custScaleX="127497">
        <dgm:presLayoutVars>
          <dgm:chMax val="1"/>
          <dgm:chPref val="1"/>
          <dgm:bulletEnabled val="1"/>
        </dgm:presLayoutVars>
      </dgm:prSet>
      <dgm:spPr/>
    </dgm:pt>
  </dgm:ptLst>
  <dgm:cxnLst>
    <dgm:cxn modelId="{89B0AE0B-9D35-4720-A571-489FAD776AC8}" type="presOf" srcId="{36A70417-73A5-4AAA-B38E-F90F4F70EF03}" destId="{14B4A9B0-AAF5-48F6-B21B-5E0F1D25A323}" srcOrd="0" destOrd="0" presId="urn:microsoft.com/office/officeart/2005/8/layout/StepDownProcess"/>
    <dgm:cxn modelId="{776B1B0C-CDBA-46E6-8F06-54E2025DAB7D}" srcId="{7BAFEFC3-6016-4333-8607-EFDD4DD3796E}" destId="{F1410CCC-B43E-4A6D-B048-E8D4641C5F38}" srcOrd="5" destOrd="0" parTransId="{13660183-6159-40B6-8DFB-AFD16FB6022F}" sibTransId="{BF4BC4D1-6C2B-4780-B458-0D213F4DAE63}"/>
    <dgm:cxn modelId="{E14B5A2F-F89C-40E9-BDBA-F31BEC5E5240}" srcId="{7BAFEFC3-6016-4333-8607-EFDD4DD3796E}" destId="{36A70417-73A5-4AAA-B38E-F90F4F70EF03}" srcOrd="3" destOrd="0" parTransId="{4AD58A98-8405-4A2F-A2AA-E73D90E56980}" sibTransId="{D560DCC8-4A92-406A-BC43-B5AA01F1D064}"/>
    <dgm:cxn modelId="{B992F435-E4C6-44B8-8EBD-036920DA66BF}" srcId="{7BAFEFC3-6016-4333-8607-EFDD4DD3796E}" destId="{25462878-605A-48D2-9F4A-40C149571059}" srcOrd="4" destOrd="0" parTransId="{649B4C13-E25D-4346-AD41-16233DC46CA1}" sibTransId="{05C18CAD-F2CD-4CCD-8CFF-5941EF99FBB9}"/>
    <dgm:cxn modelId="{2A07A56D-3C93-4957-A6BB-05C3AD9A5887}" type="presOf" srcId="{F1410CCC-B43E-4A6D-B048-E8D4641C5F38}" destId="{BBB65E6A-2349-41EC-A9D4-85A7A848BD68}" srcOrd="0" destOrd="0" presId="urn:microsoft.com/office/officeart/2005/8/layout/StepDownProcess"/>
    <dgm:cxn modelId="{AC4BC25A-E1CE-4EC1-BC1B-8FEF5A02EF3B}" type="presOf" srcId="{7FC5D26F-3EEC-4A2F-8A5E-7967754BD9F1}" destId="{97A5900B-1D79-45A9-A9A9-8104F484B58F}" srcOrd="0" destOrd="0" presId="urn:microsoft.com/office/officeart/2005/8/layout/StepDownProcess"/>
    <dgm:cxn modelId="{71FED77C-4ACD-4DD3-8239-E2E76C50C711}" type="presOf" srcId="{7BAFEFC3-6016-4333-8607-EFDD4DD3796E}" destId="{6BF31EB4-D538-4D44-99FF-F453EA8B449E}" srcOrd="0" destOrd="0" presId="urn:microsoft.com/office/officeart/2005/8/layout/StepDownProcess"/>
    <dgm:cxn modelId="{6C485985-8077-4DA3-9028-0FD0968377DD}" srcId="{7BAFEFC3-6016-4333-8607-EFDD4DD3796E}" destId="{3F7BA298-491C-4185-9907-868577E60AE9}" srcOrd="0" destOrd="0" parTransId="{862CC45E-2285-42BC-A7D6-B2995F8E6F45}" sibTransId="{369D8C94-B33E-40A5-AB67-94AA3BA8FA81}"/>
    <dgm:cxn modelId="{A8A343C8-669F-44FC-9AD0-8146538FC7F9}" srcId="{7BAFEFC3-6016-4333-8607-EFDD4DD3796E}" destId="{227F662E-2B28-4E8A-A0CB-8F346F7E0FA5}" srcOrd="1" destOrd="0" parTransId="{BCD94B28-9D7D-4478-94FA-EAFEC4F38DB6}" sibTransId="{9B33739D-0C76-4103-90F0-51CBEE5386E9}"/>
    <dgm:cxn modelId="{1D60DFC9-66E3-408F-B430-A7BC5574259C}" type="presOf" srcId="{25462878-605A-48D2-9F4A-40C149571059}" destId="{C810E7A9-A06F-4756-AA0C-EC62FC2A3DD3}" srcOrd="0" destOrd="0" presId="urn:microsoft.com/office/officeart/2005/8/layout/StepDownProcess"/>
    <dgm:cxn modelId="{0A6E21CE-B4ED-4750-BB3A-B1FDD6293D08}" type="presOf" srcId="{227F662E-2B28-4E8A-A0CB-8F346F7E0FA5}" destId="{AE106465-E478-4601-99CA-0CFEA57EF0BE}" srcOrd="0" destOrd="0" presId="urn:microsoft.com/office/officeart/2005/8/layout/StepDownProcess"/>
    <dgm:cxn modelId="{FA106CEB-758F-40D4-9A7A-D25517DA2366}" type="presOf" srcId="{3F7BA298-491C-4185-9907-868577E60AE9}" destId="{B38D5E85-A108-4D69-A988-0D10DE8D336C}" srcOrd="0" destOrd="0" presId="urn:microsoft.com/office/officeart/2005/8/layout/StepDownProcess"/>
    <dgm:cxn modelId="{54E3B4F2-05B2-4ADB-847E-D82AF63F30C8}" srcId="{7BAFEFC3-6016-4333-8607-EFDD4DD3796E}" destId="{7FC5D26F-3EEC-4A2F-8A5E-7967754BD9F1}" srcOrd="2" destOrd="0" parTransId="{175F54E5-C636-47C4-9E05-328C640E51E1}" sibTransId="{3EFD900D-4268-408B-83FE-CB28D036CAB6}"/>
    <dgm:cxn modelId="{BDF1DF44-2839-4967-A7B5-655250D236AD}" type="presParOf" srcId="{6BF31EB4-D538-4D44-99FF-F453EA8B449E}" destId="{CA77C400-FACA-40E0-B03D-41B312A35F82}" srcOrd="0" destOrd="0" presId="urn:microsoft.com/office/officeart/2005/8/layout/StepDownProcess"/>
    <dgm:cxn modelId="{125C2E18-B080-4EE7-85B8-ECF8658A6CAE}" type="presParOf" srcId="{CA77C400-FACA-40E0-B03D-41B312A35F82}" destId="{F5D3B33E-2B82-45F3-8DF8-9524C03C7EC2}" srcOrd="0" destOrd="0" presId="urn:microsoft.com/office/officeart/2005/8/layout/StepDownProcess"/>
    <dgm:cxn modelId="{C7F62B5D-6D95-4887-B641-EFEE039AE318}" type="presParOf" srcId="{CA77C400-FACA-40E0-B03D-41B312A35F82}" destId="{B38D5E85-A108-4D69-A988-0D10DE8D336C}" srcOrd="1" destOrd="0" presId="urn:microsoft.com/office/officeart/2005/8/layout/StepDownProcess"/>
    <dgm:cxn modelId="{E6FF6214-FB37-4234-B28A-C97FAD20208F}" type="presParOf" srcId="{CA77C400-FACA-40E0-B03D-41B312A35F82}" destId="{14A67BBF-35F0-4152-A627-176EB6B2ED2F}" srcOrd="2" destOrd="0" presId="urn:microsoft.com/office/officeart/2005/8/layout/StepDownProcess"/>
    <dgm:cxn modelId="{3EF8D6B0-6C50-4952-BA6F-58153B5B88CA}" type="presParOf" srcId="{6BF31EB4-D538-4D44-99FF-F453EA8B449E}" destId="{0F239596-0C47-4096-BAE6-A5546DF08951}" srcOrd="1" destOrd="0" presId="urn:microsoft.com/office/officeart/2005/8/layout/StepDownProcess"/>
    <dgm:cxn modelId="{F1A99550-FC10-4F06-86B0-8B2AA2E3B8D8}" type="presParOf" srcId="{6BF31EB4-D538-4D44-99FF-F453EA8B449E}" destId="{2EC18116-3C36-484A-8D1E-CD9F4F173576}" srcOrd="2" destOrd="0" presId="urn:microsoft.com/office/officeart/2005/8/layout/StepDownProcess"/>
    <dgm:cxn modelId="{116BE5E8-0B91-4A55-AB7E-397CFF12F0EF}" type="presParOf" srcId="{2EC18116-3C36-484A-8D1E-CD9F4F173576}" destId="{99E127AE-2874-4536-8532-AA32967CC9EC}" srcOrd="0" destOrd="0" presId="urn:microsoft.com/office/officeart/2005/8/layout/StepDownProcess"/>
    <dgm:cxn modelId="{D5ED89AB-1B4C-44B9-9D5A-7FFAAA267E05}" type="presParOf" srcId="{2EC18116-3C36-484A-8D1E-CD9F4F173576}" destId="{AE106465-E478-4601-99CA-0CFEA57EF0BE}" srcOrd="1" destOrd="0" presId="urn:microsoft.com/office/officeart/2005/8/layout/StepDownProcess"/>
    <dgm:cxn modelId="{ED1D0664-E09F-4B2F-85F4-7BC8DB63B47E}" type="presParOf" srcId="{2EC18116-3C36-484A-8D1E-CD9F4F173576}" destId="{17D88956-27B3-410B-90F9-5954ED4D5A61}" srcOrd="2" destOrd="0" presId="urn:microsoft.com/office/officeart/2005/8/layout/StepDownProcess"/>
    <dgm:cxn modelId="{5CD8FC67-9522-43C1-8951-50EC169EFD6E}" type="presParOf" srcId="{6BF31EB4-D538-4D44-99FF-F453EA8B449E}" destId="{CBC09158-B365-40C3-9AEF-8FEC30A69686}" srcOrd="3" destOrd="0" presId="urn:microsoft.com/office/officeart/2005/8/layout/StepDownProcess"/>
    <dgm:cxn modelId="{7D744ABB-4C70-434F-807A-3786F13F3743}" type="presParOf" srcId="{6BF31EB4-D538-4D44-99FF-F453EA8B449E}" destId="{A74E7890-6795-4790-94BE-717BCC5820E5}" srcOrd="4" destOrd="0" presId="urn:microsoft.com/office/officeart/2005/8/layout/StepDownProcess"/>
    <dgm:cxn modelId="{7AFAC30F-D805-42EC-A88F-46D66E6BA959}" type="presParOf" srcId="{A74E7890-6795-4790-94BE-717BCC5820E5}" destId="{CDD7463C-0C16-4C46-8BBC-C06EB485D37A}" srcOrd="0" destOrd="0" presId="urn:microsoft.com/office/officeart/2005/8/layout/StepDownProcess"/>
    <dgm:cxn modelId="{E80D63C9-F0F0-4838-9115-399162E47CEE}" type="presParOf" srcId="{A74E7890-6795-4790-94BE-717BCC5820E5}" destId="{97A5900B-1D79-45A9-A9A9-8104F484B58F}" srcOrd="1" destOrd="0" presId="urn:microsoft.com/office/officeart/2005/8/layout/StepDownProcess"/>
    <dgm:cxn modelId="{212FD31F-8DFB-4132-B62C-7754CDEA6BA7}" type="presParOf" srcId="{A74E7890-6795-4790-94BE-717BCC5820E5}" destId="{0FDB26E5-EB3A-47BE-97DE-5E5DC53FEC08}" srcOrd="2" destOrd="0" presId="urn:microsoft.com/office/officeart/2005/8/layout/StepDownProcess"/>
    <dgm:cxn modelId="{9B8892F2-7046-4D2E-8CBA-79431897DD7D}" type="presParOf" srcId="{6BF31EB4-D538-4D44-99FF-F453EA8B449E}" destId="{C1CBF422-98A4-4C05-851E-046C0F08C44F}" srcOrd="5" destOrd="0" presId="urn:microsoft.com/office/officeart/2005/8/layout/StepDownProcess"/>
    <dgm:cxn modelId="{136A3985-585A-4352-A569-7F3572FD44F1}" type="presParOf" srcId="{6BF31EB4-D538-4D44-99FF-F453EA8B449E}" destId="{46B78D40-7FB6-4DBE-9DC1-FA79979C12C4}" srcOrd="6" destOrd="0" presId="urn:microsoft.com/office/officeart/2005/8/layout/StepDownProcess"/>
    <dgm:cxn modelId="{7C42D044-5CAB-413E-AD89-C99662D4DBBB}" type="presParOf" srcId="{46B78D40-7FB6-4DBE-9DC1-FA79979C12C4}" destId="{DAA4B8B1-BDF6-4BB2-A5CA-A669B8FC0A8B}" srcOrd="0" destOrd="0" presId="urn:microsoft.com/office/officeart/2005/8/layout/StepDownProcess"/>
    <dgm:cxn modelId="{7610E088-8CA9-4303-B9D9-9D86E499F1AA}" type="presParOf" srcId="{46B78D40-7FB6-4DBE-9DC1-FA79979C12C4}" destId="{14B4A9B0-AAF5-48F6-B21B-5E0F1D25A323}" srcOrd="1" destOrd="0" presId="urn:microsoft.com/office/officeart/2005/8/layout/StepDownProcess"/>
    <dgm:cxn modelId="{8C47FB9C-AAE3-4421-A18A-A7F0C37EF701}" type="presParOf" srcId="{46B78D40-7FB6-4DBE-9DC1-FA79979C12C4}" destId="{7299703F-8EE3-4771-A4AE-DD523B08C636}" srcOrd="2" destOrd="0" presId="urn:microsoft.com/office/officeart/2005/8/layout/StepDownProcess"/>
    <dgm:cxn modelId="{A3B96D11-FDB2-45F8-9867-B6C40812D643}" type="presParOf" srcId="{6BF31EB4-D538-4D44-99FF-F453EA8B449E}" destId="{A274180B-BDE5-4F57-BB5A-416A62941551}" srcOrd="7" destOrd="0" presId="urn:microsoft.com/office/officeart/2005/8/layout/StepDownProcess"/>
    <dgm:cxn modelId="{A3D302D0-1AEA-42EE-AE45-EDA6F387FD8C}" type="presParOf" srcId="{6BF31EB4-D538-4D44-99FF-F453EA8B449E}" destId="{606C07CB-A84B-4D6E-9AC9-4465DC06C1A4}" srcOrd="8" destOrd="0" presId="urn:microsoft.com/office/officeart/2005/8/layout/StepDownProcess"/>
    <dgm:cxn modelId="{8F8553C6-2286-40BF-8ABF-85284878855A}" type="presParOf" srcId="{606C07CB-A84B-4D6E-9AC9-4465DC06C1A4}" destId="{3AA0245A-386C-402C-8CCF-7B8DF0E52FB0}" srcOrd="0" destOrd="0" presId="urn:microsoft.com/office/officeart/2005/8/layout/StepDownProcess"/>
    <dgm:cxn modelId="{ECCA21AA-926E-4DBB-9B7D-6D3377258505}" type="presParOf" srcId="{606C07CB-A84B-4D6E-9AC9-4465DC06C1A4}" destId="{C810E7A9-A06F-4756-AA0C-EC62FC2A3DD3}" srcOrd="1" destOrd="0" presId="urn:microsoft.com/office/officeart/2005/8/layout/StepDownProcess"/>
    <dgm:cxn modelId="{CEE36C79-5C45-4649-8FC5-768897F02199}" type="presParOf" srcId="{606C07CB-A84B-4D6E-9AC9-4465DC06C1A4}" destId="{ADD61E69-B8F4-4807-ADEA-C3AFF6D0242F}" srcOrd="2" destOrd="0" presId="urn:microsoft.com/office/officeart/2005/8/layout/StepDownProcess"/>
    <dgm:cxn modelId="{94A62177-A72F-45E1-AF8D-F32CA1365336}" type="presParOf" srcId="{6BF31EB4-D538-4D44-99FF-F453EA8B449E}" destId="{64DDB377-9BF9-4470-8489-DE49BD175739}" srcOrd="9" destOrd="0" presId="urn:microsoft.com/office/officeart/2005/8/layout/StepDownProcess"/>
    <dgm:cxn modelId="{F550AC03-EA16-46A5-B5DD-5887C27E6C45}" type="presParOf" srcId="{6BF31EB4-D538-4D44-99FF-F453EA8B449E}" destId="{4E831A18-7158-4030-90B3-D5EAB76A8ADE}" srcOrd="10" destOrd="0" presId="urn:microsoft.com/office/officeart/2005/8/layout/StepDownProcess"/>
    <dgm:cxn modelId="{97556FEF-DF83-47BD-BD2A-6C7758629F57}" type="presParOf" srcId="{4E831A18-7158-4030-90B3-D5EAB76A8ADE}" destId="{BBB65E6A-2349-41EC-A9D4-85A7A848BD6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8EB77-40DA-4F8A-BBD9-986E86BE7EB6}">
      <dsp:nvSpPr>
        <dsp:cNvPr id="0" name=""/>
        <dsp:cNvSpPr/>
      </dsp:nvSpPr>
      <dsp:spPr>
        <a:xfrm>
          <a:off x="5296784" y="3278335"/>
          <a:ext cx="427831" cy="919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3915" y="0"/>
              </a:lnTo>
              <a:lnTo>
                <a:pt x="213915" y="919836"/>
              </a:lnTo>
              <a:lnTo>
                <a:pt x="427831" y="919836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A5E5E-FC71-44F7-9ECA-B99E7ECD9095}">
      <dsp:nvSpPr>
        <dsp:cNvPr id="0" name=""/>
        <dsp:cNvSpPr/>
      </dsp:nvSpPr>
      <dsp:spPr>
        <a:xfrm>
          <a:off x="5296784" y="3232615"/>
          <a:ext cx="4278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83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CB121-4D13-417D-BBE4-FAACA9AA49C6}">
      <dsp:nvSpPr>
        <dsp:cNvPr id="0" name=""/>
        <dsp:cNvSpPr/>
      </dsp:nvSpPr>
      <dsp:spPr>
        <a:xfrm>
          <a:off x="5296784" y="2358498"/>
          <a:ext cx="427831" cy="919836"/>
        </a:xfrm>
        <a:custGeom>
          <a:avLst/>
          <a:gdLst/>
          <a:ahLst/>
          <a:cxnLst/>
          <a:rect l="0" t="0" r="0" b="0"/>
          <a:pathLst>
            <a:path>
              <a:moveTo>
                <a:pt x="0" y="919836"/>
              </a:moveTo>
              <a:lnTo>
                <a:pt x="213915" y="919836"/>
              </a:lnTo>
              <a:lnTo>
                <a:pt x="213915" y="0"/>
              </a:lnTo>
              <a:lnTo>
                <a:pt x="427831" y="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6365E-8B32-4B87-B34A-495BE7495658}">
      <dsp:nvSpPr>
        <dsp:cNvPr id="0" name=""/>
        <dsp:cNvSpPr/>
      </dsp:nvSpPr>
      <dsp:spPr>
        <a:xfrm>
          <a:off x="2332342" y="2057853"/>
          <a:ext cx="450762" cy="1220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6847" y="0"/>
              </a:lnTo>
              <a:lnTo>
                <a:pt x="236847" y="1220481"/>
              </a:lnTo>
              <a:lnTo>
                <a:pt x="450762" y="12204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2E284698-CFBA-4B6E-9124-89751D9E46D4}">
      <dsp:nvSpPr>
        <dsp:cNvPr id="0" name=""/>
        <dsp:cNvSpPr/>
      </dsp:nvSpPr>
      <dsp:spPr>
        <a:xfrm>
          <a:off x="5210640" y="883225"/>
          <a:ext cx="427831" cy="555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3915" y="0"/>
              </a:lnTo>
              <a:lnTo>
                <a:pt x="213915" y="555435"/>
              </a:lnTo>
              <a:lnTo>
                <a:pt x="427831" y="555435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C1546-6057-49D2-8D18-8FD2ED8FB666}">
      <dsp:nvSpPr>
        <dsp:cNvPr id="0" name=""/>
        <dsp:cNvSpPr/>
      </dsp:nvSpPr>
      <dsp:spPr>
        <a:xfrm>
          <a:off x="5210640" y="423307"/>
          <a:ext cx="427831" cy="459918"/>
        </a:xfrm>
        <a:custGeom>
          <a:avLst/>
          <a:gdLst/>
          <a:ahLst/>
          <a:cxnLst/>
          <a:rect l="0" t="0" r="0" b="0"/>
          <a:pathLst>
            <a:path>
              <a:moveTo>
                <a:pt x="0" y="459918"/>
              </a:moveTo>
              <a:lnTo>
                <a:pt x="213915" y="459918"/>
              </a:lnTo>
              <a:lnTo>
                <a:pt x="213915" y="0"/>
              </a:lnTo>
              <a:lnTo>
                <a:pt x="427831" y="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D101F-6ADF-4B21-9929-38FEECA3A8F8}">
      <dsp:nvSpPr>
        <dsp:cNvPr id="0" name=""/>
        <dsp:cNvSpPr/>
      </dsp:nvSpPr>
      <dsp:spPr>
        <a:xfrm>
          <a:off x="2332342" y="883225"/>
          <a:ext cx="450762" cy="1174627"/>
        </a:xfrm>
        <a:custGeom>
          <a:avLst/>
          <a:gdLst/>
          <a:ahLst/>
          <a:cxnLst/>
          <a:rect l="0" t="0" r="0" b="0"/>
          <a:pathLst>
            <a:path>
              <a:moveTo>
                <a:pt x="0" y="1174627"/>
              </a:moveTo>
              <a:lnTo>
                <a:pt x="236847" y="1174627"/>
              </a:lnTo>
              <a:lnTo>
                <a:pt x="236847" y="0"/>
              </a:lnTo>
              <a:lnTo>
                <a:pt x="450762" y="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630D397-3AF5-402F-AF69-DBA419D54C86}">
      <dsp:nvSpPr>
        <dsp:cNvPr id="0" name=""/>
        <dsp:cNvSpPr/>
      </dsp:nvSpPr>
      <dsp:spPr>
        <a:xfrm>
          <a:off x="15872" y="1731632"/>
          <a:ext cx="2316469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 dirty="0">
              <a:solidFill>
                <a:schemeClr val="tx1"/>
              </a:solidFill>
            </a:rPr>
            <a:t>Praca inżynierska</a:t>
          </a:r>
        </a:p>
      </dsp:txBody>
      <dsp:txXfrm>
        <a:off x="15872" y="1731632"/>
        <a:ext cx="2316469" cy="652442"/>
      </dsp:txXfrm>
    </dsp:sp>
    <dsp:sp modelId="{C39BDD7D-6C59-48D4-AF96-DD85FCFCBD3E}">
      <dsp:nvSpPr>
        <dsp:cNvPr id="0" name=""/>
        <dsp:cNvSpPr/>
      </dsp:nvSpPr>
      <dsp:spPr>
        <a:xfrm>
          <a:off x="2783105" y="557004"/>
          <a:ext cx="2427534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Zagadnienia teoretyczne związane z projektem</a:t>
          </a:r>
        </a:p>
      </dsp:txBody>
      <dsp:txXfrm>
        <a:off x="2783105" y="557004"/>
        <a:ext cx="2427534" cy="652442"/>
      </dsp:txXfrm>
    </dsp:sp>
    <dsp:sp modelId="{E71F2DBC-A231-4FCC-8861-28C8D15A9CA8}">
      <dsp:nvSpPr>
        <dsp:cNvPr id="0" name=""/>
        <dsp:cNvSpPr/>
      </dsp:nvSpPr>
      <dsp:spPr>
        <a:xfrm>
          <a:off x="5638471" y="1568"/>
          <a:ext cx="2139155" cy="843477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Dermatologiczne spojrzenie na zmiany skórne</a:t>
          </a:r>
        </a:p>
      </dsp:txBody>
      <dsp:txXfrm>
        <a:off x="5638471" y="1568"/>
        <a:ext cx="2139155" cy="843477"/>
      </dsp:txXfrm>
    </dsp:sp>
    <dsp:sp modelId="{ADA84708-2B97-4E0B-9D60-AE17A2244E08}">
      <dsp:nvSpPr>
        <dsp:cNvPr id="0" name=""/>
        <dsp:cNvSpPr/>
      </dsp:nvSpPr>
      <dsp:spPr>
        <a:xfrm>
          <a:off x="5638471" y="1112440"/>
          <a:ext cx="2139155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Uczenie maszynowe w medycynie</a:t>
          </a:r>
        </a:p>
      </dsp:txBody>
      <dsp:txXfrm>
        <a:off x="5638471" y="1112440"/>
        <a:ext cx="2139155" cy="652442"/>
      </dsp:txXfrm>
    </dsp:sp>
    <dsp:sp modelId="{2C41B713-292B-48D9-9F58-8382C62C4CC6}">
      <dsp:nvSpPr>
        <dsp:cNvPr id="0" name=""/>
        <dsp:cNvSpPr/>
      </dsp:nvSpPr>
      <dsp:spPr>
        <a:xfrm>
          <a:off x="2783105" y="2952114"/>
          <a:ext cx="2513678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Implementacja algorytmu klasyfikacyjnego</a:t>
          </a:r>
        </a:p>
      </dsp:txBody>
      <dsp:txXfrm>
        <a:off x="2783105" y="2952114"/>
        <a:ext cx="2513678" cy="652442"/>
      </dsp:txXfrm>
    </dsp:sp>
    <dsp:sp modelId="{39F21663-085C-4416-B1FA-8E5991EB7B16}">
      <dsp:nvSpPr>
        <dsp:cNvPr id="0" name=""/>
        <dsp:cNvSpPr/>
      </dsp:nvSpPr>
      <dsp:spPr>
        <a:xfrm>
          <a:off x="5724615" y="2032277"/>
          <a:ext cx="2139155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Opis i analiza zbioru HAM10000</a:t>
          </a:r>
        </a:p>
      </dsp:txBody>
      <dsp:txXfrm>
        <a:off x="5724615" y="2032277"/>
        <a:ext cx="2139155" cy="652442"/>
      </dsp:txXfrm>
    </dsp:sp>
    <dsp:sp modelId="{A6E5EF95-45C2-405C-AE5F-66BF84F3516B}">
      <dsp:nvSpPr>
        <dsp:cNvPr id="0" name=""/>
        <dsp:cNvSpPr/>
      </dsp:nvSpPr>
      <dsp:spPr>
        <a:xfrm>
          <a:off x="5724615" y="2952114"/>
          <a:ext cx="2139155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Klasyfikacja modelami </a:t>
          </a:r>
          <a:r>
            <a:rPr lang="pl-PL" sz="1600" b="1" i="0" kern="1200" dirty="0" err="1">
              <a:solidFill>
                <a:schemeClr val="tx1"/>
              </a:solidFill>
            </a:rPr>
            <a:t>pretrenowanymi</a:t>
          </a:r>
          <a:endParaRPr lang="pl-PL" sz="1600" b="1" i="0" kern="1200" dirty="0">
            <a:solidFill>
              <a:schemeClr val="tx1"/>
            </a:solidFill>
          </a:endParaRPr>
        </a:p>
      </dsp:txBody>
      <dsp:txXfrm>
        <a:off x="5724615" y="2952114"/>
        <a:ext cx="2139155" cy="652442"/>
      </dsp:txXfrm>
    </dsp:sp>
    <dsp:sp modelId="{61487EAD-5BFD-430F-842A-1E28FB36DAA2}">
      <dsp:nvSpPr>
        <dsp:cNvPr id="0" name=""/>
        <dsp:cNvSpPr/>
      </dsp:nvSpPr>
      <dsp:spPr>
        <a:xfrm>
          <a:off x="5724615" y="3871950"/>
          <a:ext cx="2139155" cy="652442"/>
        </a:xfrm>
        <a:prstGeom prst="rect">
          <a:avLst/>
        </a:prstGeom>
        <a:solidFill>
          <a:srgbClr val="A8E0E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i="0" kern="1200" dirty="0">
              <a:solidFill>
                <a:schemeClr val="tx1"/>
              </a:solidFill>
            </a:rPr>
            <a:t>Ewaluacja rezultatów</a:t>
          </a:r>
        </a:p>
      </dsp:txBody>
      <dsp:txXfrm>
        <a:off x="5724615" y="3871950"/>
        <a:ext cx="2139155" cy="652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9AE73-831E-4707-9149-06AECA73F74A}">
      <dsp:nvSpPr>
        <dsp:cNvPr id="0" name=""/>
        <dsp:cNvSpPr/>
      </dsp:nvSpPr>
      <dsp:spPr>
        <a:xfrm>
          <a:off x="0" y="0"/>
          <a:ext cx="3075341" cy="508007"/>
        </a:xfrm>
        <a:prstGeom prst="roundRect">
          <a:avLst/>
        </a:prstGeom>
        <a:solidFill>
          <a:srgbClr val="7BD2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 dirty="0">
              <a:solidFill>
                <a:schemeClr val="bg1"/>
              </a:solidFill>
            </a:rPr>
            <a:t>Zmiany złośliwe</a:t>
          </a:r>
        </a:p>
      </dsp:txBody>
      <dsp:txXfrm>
        <a:off x="24799" y="24799"/>
        <a:ext cx="3025743" cy="458409"/>
      </dsp:txXfrm>
    </dsp:sp>
    <dsp:sp modelId="{6C6B0298-036E-4CEE-B201-F53BB812140B}">
      <dsp:nvSpPr>
        <dsp:cNvPr id="0" name=""/>
        <dsp:cNvSpPr/>
      </dsp:nvSpPr>
      <dsp:spPr>
        <a:xfrm>
          <a:off x="0" y="510052"/>
          <a:ext cx="3075341" cy="125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2" tIns="10160" rIns="56896" bIns="1016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endParaRPr lang="pl-PL" sz="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mel</a:t>
          </a:r>
          <a:r>
            <a:rPr lang="pl-PL" sz="2000" kern="1200" dirty="0"/>
            <a:t>  (1 113 zdjęć)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bcc</a:t>
          </a:r>
          <a:r>
            <a:rPr lang="pl-PL" sz="2000" kern="1200" dirty="0"/>
            <a:t>  (514 zdjęć)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akiec</a:t>
          </a:r>
          <a:r>
            <a:rPr lang="pl-PL" sz="2000" kern="1200" dirty="0"/>
            <a:t>  (327 zdjęć)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endParaRPr lang="pl-PL" sz="800" kern="1200" dirty="0"/>
        </a:p>
      </dsp:txBody>
      <dsp:txXfrm>
        <a:off x="0" y="510052"/>
        <a:ext cx="3075341" cy="1258296"/>
      </dsp:txXfrm>
    </dsp:sp>
    <dsp:sp modelId="{6ACA19FC-8570-49E1-9F49-0E3D375F6A90}">
      <dsp:nvSpPr>
        <dsp:cNvPr id="0" name=""/>
        <dsp:cNvSpPr/>
      </dsp:nvSpPr>
      <dsp:spPr>
        <a:xfrm>
          <a:off x="0" y="1768348"/>
          <a:ext cx="3075341" cy="508007"/>
        </a:xfrm>
        <a:prstGeom prst="roundRect">
          <a:avLst/>
        </a:prstGeom>
        <a:solidFill>
          <a:srgbClr val="7BD2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 dirty="0">
              <a:solidFill>
                <a:schemeClr val="bg1"/>
              </a:solidFill>
            </a:rPr>
            <a:t>Zmiany łagodne</a:t>
          </a:r>
        </a:p>
      </dsp:txBody>
      <dsp:txXfrm>
        <a:off x="24799" y="1793147"/>
        <a:ext cx="3025743" cy="458409"/>
      </dsp:txXfrm>
    </dsp:sp>
    <dsp:sp modelId="{CBE20B2C-9F11-414B-846C-ED0B8AEFD5A3}">
      <dsp:nvSpPr>
        <dsp:cNvPr id="0" name=""/>
        <dsp:cNvSpPr/>
      </dsp:nvSpPr>
      <dsp:spPr>
        <a:xfrm>
          <a:off x="0" y="2276356"/>
          <a:ext cx="3075341" cy="143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2" tIns="10160" rIns="56896" bIns="1016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endParaRPr lang="pl-PL" sz="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nv</a:t>
          </a:r>
          <a:r>
            <a:rPr lang="pl-PL" sz="2000" kern="1200" dirty="0"/>
            <a:t>  (6 705 zdjęć)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bkl</a:t>
          </a:r>
          <a:r>
            <a:rPr lang="pl-PL" sz="2000" kern="1200" dirty="0"/>
            <a:t>  (1 099 zdjęć)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vasc</a:t>
          </a:r>
          <a:r>
            <a:rPr lang="pl-PL" sz="2000" kern="1200" dirty="0"/>
            <a:t>  (142 zdjęć)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§"/>
          </a:pPr>
          <a:r>
            <a:rPr lang="pl-PL" sz="2000" b="1" kern="1200" dirty="0" err="1"/>
            <a:t>df</a:t>
          </a:r>
          <a:r>
            <a:rPr lang="pl-PL" sz="2000" kern="1200" dirty="0"/>
            <a:t>  (115 zdjęć)</a:t>
          </a:r>
        </a:p>
      </dsp:txBody>
      <dsp:txXfrm>
        <a:off x="0" y="2276356"/>
        <a:ext cx="3075341" cy="1438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3B33E-2B82-45F3-8DF8-9524C03C7EC2}">
      <dsp:nvSpPr>
        <dsp:cNvPr id="0" name=""/>
        <dsp:cNvSpPr/>
      </dsp:nvSpPr>
      <dsp:spPr>
        <a:xfrm rot="5400000">
          <a:off x="650639" y="647725"/>
          <a:ext cx="557546" cy="6347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EEBEE"/>
        </a:solidFill>
        <a:ln w="12700" cap="flat" cmpd="sng" algn="ctr">
          <a:solidFill>
            <a:srgbClr val="75B2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D5E85-A108-4D69-A988-0D10DE8D336C}">
      <dsp:nvSpPr>
        <dsp:cNvPr id="0" name=""/>
        <dsp:cNvSpPr/>
      </dsp:nvSpPr>
      <dsp:spPr>
        <a:xfrm>
          <a:off x="373882" y="29673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/>
            <a:t>Base </a:t>
          </a:r>
          <a:r>
            <a:rPr lang="pl-PL" sz="1700" b="1" kern="1200" dirty="0" err="1"/>
            <a:t>Layer</a:t>
          </a:r>
          <a:endParaRPr lang="en-US" sz="1700" b="1" kern="1200" dirty="0"/>
        </a:p>
      </dsp:txBody>
      <dsp:txXfrm>
        <a:off x="405959" y="61750"/>
        <a:ext cx="1132507" cy="592821"/>
      </dsp:txXfrm>
    </dsp:sp>
    <dsp:sp modelId="{14A67BBF-35F0-4152-A627-176EB6B2ED2F}">
      <dsp:nvSpPr>
        <dsp:cNvPr id="0" name=""/>
        <dsp:cNvSpPr/>
      </dsp:nvSpPr>
      <dsp:spPr>
        <a:xfrm>
          <a:off x="1441503" y="92331"/>
          <a:ext cx="682633" cy="53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127AE-2874-4536-8532-AA32967CC9EC}">
      <dsp:nvSpPr>
        <dsp:cNvPr id="0" name=""/>
        <dsp:cNvSpPr/>
      </dsp:nvSpPr>
      <dsp:spPr>
        <a:xfrm rot="5400000">
          <a:off x="1490761" y="1385725"/>
          <a:ext cx="557546" cy="6347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EEBEE"/>
        </a:solidFill>
        <a:ln w="12700" cap="flat" cmpd="sng" algn="ctr">
          <a:solidFill>
            <a:srgbClr val="75B2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06465-E478-4601-99CA-0CFEA57EF0BE}">
      <dsp:nvSpPr>
        <dsp:cNvPr id="0" name=""/>
        <dsp:cNvSpPr/>
      </dsp:nvSpPr>
      <dsp:spPr>
        <a:xfrm>
          <a:off x="1214004" y="767674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 err="1"/>
            <a:t>Flatten</a:t>
          </a:r>
          <a:r>
            <a:rPr lang="pl-PL" sz="1700" b="1" kern="1200" dirty="0"/>
            <a:t>()</a:t>
          </a:r>
          <a:endParaRPr lang="en-US" sz="1700" b="1" kern="1200" dirty="0"/>
        </a:p>
      </dsp:txBody>
      <dsp:txXfrm>
        <a:off x="1246081" y="799751"/>
        <a:ext cx="1132507" cy="592821"/>
      </dsp:txXfrm>
    </dsp:sp>
    <dsp:sp modelId="{17D88956-27B3-410B-90F9-5954ED4D5A61}">
      <dsp:nvSpPr>
        <dsp:cNvPr id="0" name=""/>
        <dsp:cNvSpPr/>
      </dsp:nvSpPr>
      <dsp:spPr>
        <a:xfrm>
          <a:off x="2281625" y="830331"/>
          <a:ext cx="682633" cy="53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7463C-0C16-4C46-8BBC-C06EB485D37A}">
      <dsp:nvSpPr>
        <dsp:cNvPr id="0" name=""/>
        <dsp:cNvSpPr/>
      </dsp:nvSpPr>
      <dsp:spPr>
        <a:xfrm rot="5400000">
          <a:off x="2330883" y="2123725"/>
          <a:ext cx="557546" cy="6347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EEBEE"/>
        </a:solidFill>
        <a:ln w="12700" cap="flat" cmpd="sng" algn="ctr">
          <a:solidFill>
            <a:srgbClr val="75B2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5900B-1D79-45A9-A9A9-8104F484B58F}">
      <dsp:nvSpPr>
        <dsp:cNvPr id="0" name=""/>
        <dsp:cNvSpPr/>
      </dsp:nvSpPr>
      <dsp:spPr>
        <a:xfrm>
          <a:off x="2054126" y="1505674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 err="1"/>
            <a:t>Dropout</a:t>
          </a:r>
          <a:r>
            <a:rPr lang="pl-PL" sz="1700" b="1" kern="1200" dirty="0"/>
            <a:t>()</a:t>
          </a:r>
          <a:endParaRPr lang="en-US" sz="1700" b="1" kern="1200" dirty="0"/>
        </a:p>
      </dsp:txBody>
      <dsp:txXfrm>
        <a:off x="2086203" y="1537751"/>
        <a:ext cx="1132507" cy="592821"/>
      </dsp:txXfrm>
    </dsp:sp>
    <dsp:sp modelId="{0FDB26E5-EB3A-47BE-97DE-5E5DC53FEC08}">
      <dsp:nvSpPr>
        <dsp:cNvPr id="0" name=""/>
        <dsp:cNvSpPr/>
      </dsp:nvSpPr>
      <dsp:spPr>
        <a:xfrm>
          <a:off x="3121747" y="1568332"/>
          <a:ext cx="682633" cy="53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4B8B1-BDF6-4BB2-A5CA-A669B8FC0A8B}">
      <dsp:nvSpPr>
        <dsp:cNvPr id="0" name=""/>
        <dsp:cNvSpPr/>
      </dsp:nvSpPr>
      <dsp:spPr>
        <a:xfrm rot="5400000">
          <a:off x="3171005" y="2861726"/>
          <a:ext cx="557546" cy="6347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EEBEE"/>
        </a:solidFill>
        <a:ln w="12700" cap="flat" cmpd="sng" algn="ctr">
          <a:solidFill>
            <a:srgbClr val="75B2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4A9B0-AAF5-48F6-B21B-5E0F1D25A323}">
      <dsp:nvSpPr>
        <dsp:cNvPr id="0" name=""/>
        <dsp:cNvSpPr/>
      </dsp:nvSpPr>
      <dsp:spPr>
        <a:xfrm>
          <a:off x="2894248" y="2243674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 err="1"/>
            <a:t>Dense</a:t>
          </a:r>
          <a:r>
            <a:rPr lang="pl-PL" sz="1700" b="1" kern="1200" dirty="0"/>
            <a:t>()</a:t>
          </a:r>
          <a:endParaRPr lang="en-US" sz="1700" b="1" kern="1200" dirty="0"/>
        </a:p>
      </dsp:txBody>
      <dsp:txXfrm>
        <a:off x="2926325" y="2275751"/>
        <a:ext cx="1132507" cy="592821"/>
      </dsp:txXfrm>
    </dsp:sp>
    <dsp:sp modelId="{7299703F-8EE3-4771-A4AE-DD523B08C636}">
      <dsp:nvSpPr>
        <dsp:cNvPr id="0" name=""/>
        <dsp:cNvSpPr/>
      </dsp:nvSpPr>
      <dsp:spPr>
        <a:xfrm>
          <a:off x="3961869" y="2306332"/>
          <a:ext cx="682633" cy="53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0245A-386C-402C-8CCF-7B8DF0E52FB0}">
      <dsp:nvSpPr>
        <dsp:cNvPr id="0" name=""/>
        <dsp:cNvSpPr/>
      </dsp:nvSpPr>
      <dsp:spPr>
        <a:xfrm rot="5400000">
          <a:off x="4011127" y="3599726"/>
          <a:ext cx="557546" cy="6347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EEBEE"/>
        </a:solidFill>
        <a:ln w="12700" cap="flat" cmpd="sng" algn="ctr">
          <a:solidFill>
            <a:srgbClr val="75B2B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0E7A9-A06F-4756-AA0C-EC62FC2A3DD3}">
      <dsp:nvSpPr>
        <dsp:cNvPr id="0" name=""/>
        <dsp:cNvSpPr/>
      </dsp:nvSpPr>
      <dsp:spPr>
        <a:xfrm>
          <a:off x="3739392" y="2972799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 err="1"/>
            <a:t>Dropout</a:t>
          </a:r>
          <a:r>
            <a:rPr lang="pl-PL" sz="1700" b="1" kern="1200" dirty="0"/>
            <a:t>()</a:t>
          </a:r>
          <a:endParaRPr lang="en-US" sz="1700" b="1" kern="1200" dirty="0"/>
        </a:p>
      </dsp:txBody>
      <dsp:txXfrm>
        <a:off x="3771469" y="3004876"/>
        <a:ext cx="1132507" cy="592821"/>
      </dsp:txXfrm>
    </dsp:sp>
    <dsp:sp modelId="{ADD61E69-B8F4-4807-ADEA-C3AFF6D0242F}">
      <dsp:nvSpPr>
        <dsp:cNvPr id="0" name=""/>
        <dsp:cNvSpPr/>
      </dsp:nvSpPr>
      <dsp:spPr>
        <a:xfrm>
          <a:off x="4801991" y="3044332"/>
          <a:ext cx="682633" cy="53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65E6A-2349-41EC-A9D4-85A7A848BD68}">
      <dsp:nvSpPr>
        <dsp:cNvPr id="0" name=""/>
        <dsp:cNvSpPr/>
      </dsp:nvSpPr>
      <dsp:spPr>
        <a:xfrm>
          <a:off x="4574492" y="3719675"/>
          <a:ext cx="1196661" cy="656975"/>
        </a:xfrm>
        <a:prstGeom prst="roundRect">
          <a:avLst>
            <a:gd name="adj" fmla="val 16670"/>
          </a:avLst>
        </a:prstGeom>
        <a:solidFill>
          <a:srgbClr val="7BD2DB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 err="1"/>
            <a:t>Dense</a:t>
          </a:r>
          <a:r>
            <a:rPr lang="pl-PL" sz="1700" b="1" kern="1200" dirty="0"/>
            <a:t>()</a:t>
          </a:r>
          <a:endParaRPr lang="en-US" sz="1700" b="1" kern="1200" dirty="0"/>
        </a:p>
      </dsp:txBody>
      <dsp:txXfrm>
        <a:off x="4606569" y="3751752"/>
        <a:ext cx="1132507" cy="592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D1DC5-1D6C-4A0E-B00D-B7F7797FD697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DDD52-90DA-49D3-BFA4-337CB4705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A0ACC4-E59F-4B6F-A1CD-E5F49883E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D41683-92F6-4E19-8AB5-EE7412201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4C6F2D8-E5F2-4F60-9194-F3ADDF38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AE35-9223-450A-A66D-3A9D96DAEE7F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DB0BDEC-6F75-4D5D-9BEF-B0D60E33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EA91AA-CC54-4F8B-B670-84F4AD7C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531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B57ABE-B7F6-436B-A6B0-57658DBE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EBCF931-CC86-4EED-A41F-E33E5AC10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BEB3EE-20E9-4083-B01F-71A5E85B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2049-40ED-4838-BA37-AE163C141E3E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811A55A-223D-4430-9B16-5CC21D4B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9874A6-54E7-4EF5-BD6E-5E8A7850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357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46BA8D3-8D7E-4A03-903C-A7217D5C9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A5FA38C-4702-4377-A604-CBC518384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8C2C08E-5536-46F0-88A7-F73A31C2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6973-97A4-4680-9A95-97CB87ADFEAE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D541C86-83A7-4B2A-A79B-D679A00A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76EABC-849F-4604-A6B9-E5F4D84F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3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0C6986-F5E8-44DA-A7A0-E4355DC9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B5EEC9-BCE8-4017-857B-1603B2F3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49EA1B7-140E-46F5-BC5B-886F0C68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FE7C-A394-458E-9A01-8D85DD470B09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F89903-A56C-43D0-9AF4-6D46EA35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0C3709-7706-486B-A159-15CE99EE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735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BB84FA-52C7-4113-94D2-295BED3F5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D45B6ED-8756-4100-B069-29ED1D48C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ACF87A-39D4-47F8-B6C7-208627A9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F916-5ECC-4BE9-BB80-5A9ED3F61ED0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B848452-C451-4037-A993-557DFBED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94B8DF-D96C-4D69-AF40-6193D7C5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78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CEF1BC-C5F0-4267-B1BC-514457E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0966E1-1E75-4E47-8850-BBCB8112B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287553D-664D-4E2F-A565-E897963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F60A50C-F697-4A01-95AF-1882F781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084B-F087-4415-B8E0-3497D344A0A4}" type="datetime1">
              <a:rPr lang="pl-PL" smtClean="0"/>
              <a:t>23.01.2023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EFCCD7-AB95-42F9-B7C1-8892FB460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EA4AEF9-0864-4299-B60C-740D6175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7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CC94A9-8633-444A-A893-E9255D86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F23627-5D53-4542-ABF9-3DCA23BB1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8B3310E-3585-412C-9A78-E3D2B2F73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A61BFE0-37D1-4A4C-89D9-21985BF43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AAF5CBF-084B-4EBD-8939-900682C11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6BCF468-B904-49CF-9EBF-8E972C0E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B45B-BC41-480A-A10D-9FDB51606901}" type="datetime1">
              <a:rPr lang="pl-PL" smtClean="0"/>
              <a:t>23.01.2023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7898870-D8A9-4F7C-A403-64A1E0BA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6B0825B-6482-4FC7-8C94-477E7261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610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35E888-7C21-4B94-91CD-BB325E92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237A2A6-519B-4801-8753-CB71876C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F816-E4EE-4292-90A3-C63B473BE413}" type="datetime1">
              <a:rPr lang="pl-PL" smtClean="0"/>
              <a:t>23.01.2023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C9BD482-B256-4BF9-BC89-9DAFA572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0AE024A-5F73-453C-93C8-BF0F61A5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90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5992720-04EB-4DC3-B9B6-B28415AD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47AA-079F-4824-9EF8-C6E5D9633339}" type="datetime1">
              <a:rPr lang="pl-PL" smtClean="0"/>
              <a:t>23.01.2023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9636AC5-71A2-4765-A757-E2BA0EE6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DF969F3-29B4-4D21-8838-174CB6D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82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A0407B-60C8-4C47-931E-2356C7A2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4A812B-46EF-4B32-96BA-E20D5847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311C21-C1D8-4C03-85DD-F32C16113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2B40411-AD00-41C8-8C22-46085903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A25-4B76-4448-BCAC-FE705513DBDF}" type="datetime1">
              <a:rPr lang="pl-PL" smtClean="0"/>
              <a:t>23.01.2023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DB1DDC5-BCE7-46F6-87A4-8C03967C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4777C87-8C49-4002-8830-AC1C7F6B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365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0543B8-77D5-40F1-96CE-6D506991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FB7A74-9186-44D4-96F3-EF460FAC5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69DEDD4-EFF1-4EF3-8C8C-2A56EAB00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F0D76D-9989-440F-9C8E-2B2BF109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D6F2-CDA5-494F-9A5B-ECDD1959AE33}" type="datetime1">
              <a:rPr lang="pl-PL" smtClean="0"/>
              <a:t>23.01.2023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A021C7A-BB41-4359-8F25-9F5790F1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7E2876D-FD82-433C-A001-9BDEEE30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653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48D9557-F654-4F70-B07C-3455A8BB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D003631-289D-4AF3-B80C-5045EB9CE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6CE683-18F4-4C22-8F0A-1DEA71425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49F3-C676-47ED-A21E-3A67011ADFA6}" type="datetime1">
              <a:rPr lang="pl-PL" smtClean="0"/>
              <a:t>23.01.2023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55489A-73DE-40CD-852B-A26D0636C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CA1979-C259-4B20-AB7E-FABFEF674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171DA-C5F4-4358-870E-7F5084FE20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01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0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320DCFF-46DE-4652-B569-9483F7E54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5"/>
          <a:stretch/>
        </p:blipFill>
        <p:spPr>
          <a:xfrm>
            <a:off x="1" y="1643063"/>
            <a:ext cx="3836276" cy="5214936"/>
          </a:xfrm>
          <a:prstGeom prst="rect">
            <a:avLst/>
          </a:prstGeom>
        </p:spPr>
      </p:pic>
      <p:pic>
        <p:nvPicPr>
          <p:cNvPr id="9" name="Obraz 8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3FE707A9-A2C6-462A-B2A9-676D6AEF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4" y="106270"/>
            <a:ext cx="1252877" cy="1902016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76C21C54-9AE5-4929-9EF8-00EBBB8AA35D}"/>
              </a:ext>
            </a:extLst>
          </p:cNvPr>
          <p:cNvSpPr txBox="1"/>
          <p:nvPr/>
        </p:nvSpPr>
        <p:spPr>
          <a:xfrm>
            <a:off x="3836277" y="2577585"/>
            <a:ext cx="7746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latin typeface="Calibri" panose="020F0502020204030204" pitchFamily="34" charset="0"/>
                <a:cs typeface="Calibri" panose="020F0502020204030204" pitchFamily="34" charset="0"/>
              </a:rPr>
              <a:t>Automatyczna diagnoza zmian skórnych z wykorzystaniem głębokich sieci neuronowych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779F890-DB91-4364-8E63-1962604D1A7A}"/>
              </a:ext>
            </a:extLst>
          </p:cNvPr>
          <p:cNvSpPr txBox="1"/>
          <p:nvPr/>
        </p:nvSpPr>
        <p:spPr>
          <a:xfrm>
            <a:off x="3217066" y="422603"/>
            <a:ext cx="5757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Akademia Górniczo-Hutnicza w Krakowie</a:t>
            </a:r>
          </a:p>
          <a:p>
            <a:r>
              <a:rPr lang="pl-PL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Wydział Automatyki, Elektroniki Informatyki i Inżynierii Biomedycznej</a:t>
            </a:r>
            <a:endParaRPr lang="pl-PL" sz="1600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D573C4F-F023-4C80-8B9F-447DD5977584}"/>
              </a:ext>
            </a:extLst>
          </p:cNvPr>
          <p:cNvSpPr txBox="1"/>
          <p:nvPr/>
        </p:nvSpPr>
        <p:spPr>
          <a:xfrm>
            <a:off x="5529585" y="1923214"/>
            <a:ext cx="412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rgbClr val="000000"/>
                </a:solidFill>
                <a:latin typeface="Calibri" panose="020F0502020204030204" pitchFamily="34" charset="0"/>
              </a:rPr>
              <a:t>Projekt dyplomowy</a:t>
            </a:r>
            <a:endParaRPr lang="pl-PL" sz="240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B9A8D9D-9334-477E-A0DE-9827CEEB88FD}"/>
              </a:ext>
            </a:extLst>
          </p:cNvPr>
          <p:cNvSpPr txBox="1"/>
          <p:nvPr/>
        </p:nvSpPr>
        <p:spPr>
          <a:xfrm>
            <a:off x="9328493" y="5987018"/>
            <a:ext cx="250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Kraków dn. 25.01.2023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520555B-9D8E-A278-DE26-E32CD3FF3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94" y="328647"/>
            <a:ext cx="1320603" cy="11751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2E0FC93-34B1-11CA-4A1E-118C7A73A2F8}"/>
              </a:ext>
            </a:extLst>
          </p:cNvPr>
          <p:cNvSpPr txBox="1"/>
          <p:nvPr/>
        </p:nvSpPr>
        <p:spPr>
          <a:xfrm>
            <a:off x="5027839" y="3604200"/>
            <a:ext cx="5362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Automatic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diagnosis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of skin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lesions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networks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FFD43C2-F37E-5A37-3EC9-975E3B0EE0C2}"/>
              </a:ext>
            </a:extLst>
          </p:cNvPr>
          <p:cNvSpPr txBox="1"/>
          <p:nvPr/>
        </p:nvSpPr>
        <p:spPr>
          <a:xfrm>
            <a:off x="4253231" y="4805782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l-PL" sz="1600" dirty="0">
                <a:solidFill>
                  <a:srgbClr val="000000"/>
                </a:solidFill>
                <a:effectLst/>
                <a:latin typeface="Titillium"/>
                <a:ea typeface="Titillium"/>
                <a:cs typeface="Titillium"/>
              </a:rPr>
              <a:t>Autor:		</a:t>
            </a:r>
            <a:r>
              <a:rPr lang="pl-PL" sz="1600" i="1" dirty="0">
                <a:solidFill>
                  <a:srgbClr val="000000"/>
                </a:solidFill>
                <a:effectLst/>
                <a:latin typeface="Titillium"/>
                <a:ea typeface="Titillium"/>
                <a:cs typeface="Titillium"/>
              </a:rPr>
              <a:t>Gabriela Hanna Piwar</a:t>
            </a:r>
            <a:endParaRPr lang="pl-PL" sz="1600" i="1" dirty="0">
              <a:solidFill>
                <a:srgbClr val="000000"/>
              </a:solidFill>
              <a:latin typeface="Times New Roman" panose="02020603050405020304" pitchFamily="18" charset="0"/>
              <a:ea typeface="Titillium"/>
            </a:endParaRP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B1AE80DF-08B3-9694-0BAC-1B0BB81C79CD}"/>
              </a:ext>
            </a:extLst>
          </p:cNvPr>
          <p:cNvSpPr txBox="1"/>
          <p:nvPr/>
        </p:nvSpPr>
        <p:spPr>
          <a:xfrm>
            <a:off x="4253231" y="5147267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l-PL" sz="1600" dirty="0">
                <a:solidFill>
                  <a:srgbClr val="000000"/>
                </a:solidFill>
                <a:effectLst/>
                <a:latin typeface="Titillium"/>
                <a:ea typeface="Titillium"/>
                <a:cs typeface="Titillium"/>
              </a:rPr>
              <a:t>Kierunek studiów:	Inżynieria Biomedyczna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89F3973E-88C2-DA9B-C83F-B50E589B3BE0}"/>
              </a:ext>
            </a:extLst>
          </p:cNvPr>
          <p:cNvSpPr txBox="1"/>
          <p:nvPr/>
        </p:nvSpPr>
        <p:spPr>
          <a:xfrm>
            <a:off x="4253231" y="5488752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l-PL" sz="1600" dirty="0">
                <a:solidFill>
                  <a:srgbClr val="000000"/>
                </a:solidFill>
                <a:effectLst/>
                <a:latin typeface="Titillium"/>
                <a:ea typeface="Titillium"/>
                <a:cs typeface="Titillium"/>
              </a:rPr>
              <a:t>Opiekun pracy:	</a:t>
            </a:r>
            <a:r>
              <a:rPr lang="pl-PL" sz="1600" i="1" dirty="0">
                <a:solidFill>
                  <a:srgbClr val="000000"/>
                </a:solidFill>
                <a:effectLst/>
                <a:latin typeface="Titillium"/>
                <a:ea typeface="Titillium"/>
                <a:cs typeface="Titillium"/>
              </a:rPr>
              <a:t>dr hab. Małgorzata Jakubowska, prof. AGH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321D388-4364-974F-26EC-390B30C7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110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10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4006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Przygotowanie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412BEE-4B93-4483-DB16-3695AE363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7176" y="1906299"/>
            <a:ext cx="7799735" cy="34665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0644892-637E-CAE9-EAE1-6B5C65498034}"/>
              </a:ext>
            </a:extLst>
          </p:cNvPr>
          <p:cNvSpPr txBox="1"/>
          <p:nvPr/>
        </p:nvSpPr>
        <p:spPr>
          <a:xfrm>
            <a:off x="3295650" y="5645096"/>
            <a:ext cx="141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60%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11A03C-EA94-8498-4C20-44C28AF9C94D}"/>
              </a:ext>
            </a:extLst>
          </p:cNvPr>
          <p:cNvSpPr txBox="1"/>
          <p:nvPr/>
        </p:nvSpPr>
        <p:spPr>
          <a:xfrm>
            <a:off x="6027433" y="5645094"/>
            <a:ext cx="141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20%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DDC3E24-8C1E-9C3D-E826-DCDD6C183437}"/>
              </a:ext>
            </a:extLst>
          </p:cNvPr>
          <p:cNvSpPr txBox="1"/>
          <p:nvPr/>
        </p:nvSpPr>
        <p:spPr>
          <a:xfrm>
            <a:off x="8755367" y="5645095"/>
            <a:ext cx="141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20%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93978DB-1075-5021-365F-C14F948CF6AE}"/>
              </a:ext>
            </a:extLst>
          </p:cNvPr>
          <p:cNvCxnSpPr/>
          <p:nvPr/>
        </p:nvCxnSpPr>
        <p:spPr>
          <a:xfrm>
            <a:off x="4857750" y="5875927"/>
            <a:ext cx="1019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4838862C-542C-2421-6C11-13D169606419}"/>
              </a:ext>
            </a:extLst>
          </p:cNvPr>
          <p:cNvCxnSpPr/>
          <p:nvPr/>
        </p:nvCxnSpPr>
        <p:spPr>
          <a:xfrm>
            <a:off x="7591425" y="5875928"/>
            <a:ext cx="1019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3E2A821-2011-AB4A-923F-7BBEE30E9C9E}"/>
              </a:ext>
            </a:extLst>
          </p:cNvPr>
          <p:cNvSpPr txBox="1"/>
          <p:nvPr/>
        </p:nvSpPr>
        <p:spPr>
          <a:xfrm>
            <a:off x="4620513" y="1287377"/>
            <a:ext cx="42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Architektura zbioru danych </a:t>
            </a:r>
          </a:p>
        </p:txBody>
      </p:sp>
    </p:spTree>
    <p:extLst>
      <p:ext uri="{BB962C8B-B14F-4D97-AF65-F5344CB8AC3E}">
        <p14:creationId xmlns:p14="http://schemas.microsoft.com/office/powerpoint/2010/main" val="349751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11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7389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Klasyfikacja na bazie sieci </a:t>
            </a:r>
            <a:r>
              <a:rPr lang="pl-PL" sz="3200" b="1" dirty="0" err="1"/>
              <a:t>pretrenowanych</a:t>
            </a:r>
            <a:endParaRPr lang="pl-PL" sz="3200" b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9D1081F-90EC-C942-BB93-73C3CA31C5AC}"/>
              </a:ext>
            </a:extLst>
          </p:cNvPr>
          <p:cNvSpPr txBox="1"/>
          <p:nvPr/>
        </p:nvSpPr>
        <p:spPr>
          <a:xfrm>
            <a:off x="6917712" y="1923986"/>
            <a:ext cx="4664657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Sieci stanowiące podstawę modeli</a:t>
            </a:r>
            <a:r>
              <a:rPr lang="pl-PL" dirty="0"/>
              <a:t>:</a:t>
            </a:r>
          </a:p>
          <a:p>
            <a:endParaRPr lang="pl-PL" sz="800" dirty="0"/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EfficientNetB7 – (815 warstw)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DenseNet121 – (428 warstw)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 – (312 warstw)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ResNet50 – (176 warstw)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VGG16 – (20 warstw)</a:t>
            </a:r>
            <a:endParaRPr lang="pl-PL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405B503-E70B-4EA0-2812-AA58EE3F4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195119"/>
              </p:ext>
            </p:extLst>
          </p:nvPr>
        </p:nvGraphicFramePr>
        <p:xfrm>
          <a:off x="2141490" y="1820895"/>
          <a:ext cx="6145037" cy="440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38777DCA-DBD4-DDC8-FBB8-D6A5F370F82A}"/>
              </a:ext>
            </a:extLst>
          </p:cNvPr>
          <p:cNvCxnSpPr>
            <a:cxnSpLocks/>
          </p:cNvCxnSpPr>
          <p:nvPr/>
        </p:nvCxnSpPr>
        <p:spPr>
          <a:xfrm>
            <a:off x="4228860" y="2132860"/>
            <a:ext cx="2201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005EAF3-3249-338D-A3CE-EE9F1EC372A4}"/>
              </a:ext>
            </a:extLst>
          </p:cNvPr>
          <p:cNvSpPr txBox="1"/>
          <p:nvPr/>
        </p:nvSpPr>
        <p:spPr>
          <a:xfrm>
            <a:off x="4458817" y="1265785"/>
            <a:ext cx="42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Architektura warstw modelu</a:t>
            </a:r>
          </a:p>
        </p:txBody>
      </p:sp>
    </p:spTree>
    <p:extLst>
      <p:ext uri="{BB962C8B-B14F-4D97-AF65-F5344CB8AC3E}">
        <p14:creationId xmlns:p14="http://schemas.microsoft.com/office/powerpoint/2010/main" val="156054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12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3804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Ewaluacja rezultatów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6A4D87C-DF32-8C3E-88BE-CC45A15E2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08459"/>
              </p:ext>
            </p:extLst>
          </p:nvPr>
        </p:nvGraphicFramePr>
        <p:xfrm>
          <a:off x="2392680" y="1371600"/>
          <a:ext cx="8747761" cy="4648199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54035">
                  <a:extLst>
                    <a:ext uri="{9D8B030D-6E8A-4147-A177-3AD203B41FA5}">
                      <a16:colId xmlns:a16="http://schemas.microsoft.com/office/drawing/2014/main" val="1051937511"/>
                    </a:ext>
                  </a:extLst>
                </a:gridCol>
                <a:gridCol w="1500696">
                  <a:extLst>
                    <a:ext uri="{9D8B030D-6E8A-4147-A177-3AD203B41FA5}">
                      <a16:colId xmlns:a16="http://schemas.microsoft.com/office/drawing/2014/main" val="3219945269"/>
                    </a:ext>
                  </a:extLst>
                </a:gridCol>
                <a:gridCol w="1362876">
                  <a:extLst>
                    <a:ext uri="{9D8B030D-6E8A-4147-A177-3AD203B41FA5}">
                      <a16:colId xmlns:a16="http://schemas.microsoft.com/office/drawing/2014/main" val="1206741455"/>
                    </a:ext>
                  </a:extLst>
                </a:gridCol>
                <a:gridCol w="1339353">
                  <a:extLst>
                    <a:ext uri="{9D8B030D-6E8A-4147-A177-3AD203B41FA5}">
                      <a16:colId xmlns:a16="http://schemas.microsoft.com/office/drawing/2014/main" val="3031362994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792161714"/>
                    </a:ext>
                  </a:extLst>
                </a:gridCol>
                <a:gridCol w="1325881">
                  <a:extLst>
                    <a:ext uri="{9D8B030D-6E8A-4147-A177-3AD203B41FA5}">
                      <a16:colId xmlns:a16="http://schemas.microsoft.com/office/drawing/2014/main" val="986022402"/>
                    </a:ext>
                  </a:extLst>
                </a:gridCol>
              </a:tblGrid>
              <a:tr h="677889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Model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Dokładność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Precyzja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Czułość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AUC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Miara F1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4945"/>
                  </a:ext>
                </a:extLst>
              </a:tr>
              <a:tr h="784429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kern="1200" dirty="0">
                          <a:effectLst/>
                        </a:rPr>
                        <a:t>DenseNet121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94.07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90.05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99.10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98.16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94.36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35523"/>
                  </a:ext>
                </a:extLst>
              </a:tr>
              <a:tr h="779841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kern="1200" dirty="0">
                          <a:effectLst/>
                        </a:rPr>
                        <a:t>ResNet50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93.38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94.94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91.69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97.61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93.28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6507"/>
                  </a:ext>
                </a:extLst>
              </a:tr>
              <a:tr h="806219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kern="1200" dirty="0">
                          <a:effectLst/>
                        </a:rPr>
                        <a:t>EfficientNetB7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94.80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92.67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97.25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99.32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94.90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8012"/>
                  </a:ext>
                </a:extLst>
              </a:tr>
              <a:tr h="817686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500"/>
                        </a:spcAft>
                      </a:pPr>
                      <a:r>
                        <a:rPr lang="pl-PL" sz="2000" kern="1200" dirty="0">
                          <a:effectLst/>
                        </a:rPr>
                        <a:t>InceptionV3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93.11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88.78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98.65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98.08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93.45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ED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66549"/>
                  </a:ext>
                </a:extLst>
              </a:tr>
              <a:tr h="782135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500"/>
                        </a:spcAft>
                      </a:pPr>
                      <a:r>
                        <a:rPr lang="pl-PL" sz="2000" kern="1200" dirty="0">
                          <a:effectLst/>
                        </a:rPr>
                        <a:t>VGG16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65BA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91.02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92.40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89.44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97.96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1000"/>
                        </a:spcAft>
                      </a:pPr>
                      <a:r>
                        <a:rPr lang="pl-PL" sz="2000" dirty="0">
                          <a:effectLst/>
                        </a:rPr>
                        <a:t>90.89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DE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0308"/>
                  </a:ext>
                </a:extLst>
              </a:tr>
            </a:tbl>
          </a:graphicData>
        </a:graphic>
      </p:graphicFrame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3CAB39BE-A79D-4118-C625-E799BBF7C235}"/>
              </a:ext>
            </a:extLst>
          </p:cNvPr>
          <p:cNvSpPr/>
          <p:nvPr/>
        </p:nvSpPr>
        <p:spPr>
          <a:xfrm>
            <a:off x="2518595" y="3736463"/>
            <a:ext cx="8495930" cy="56817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CC14B54F-3128-E170-8A10-0CC2FD38EC7C}"/>
              </a:ext>
            </a:extLst>
          </p:cNvPr>
          <p:cNvSpPr/>
          <p:nvPr/>
        </p:nvSpPr>
        <p:spPr>
          <a:xfrm>
            <a:off x="2518595" y="5353764"/>
            <a:ext cx="8495930" cy="56817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Grafika 18" descr="Strzałka: zakrzywiona w prawo z wypełnieniem pełnym">
            <a:extLst>
              <a:ext uri="{FF2B5EF4-FFF2-40B4-BE49-F238E27FC236}">
                <a16:creationId xmlns:a16="http://schemas.microsoft.com/office/drawing/2014/main" id="{77791192-D60F-D5F7-975C-C5FC47D27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9020" y="3810678"/>
            <a:ext cx="457200" cy="457200"/>
          </a:xfrm>
          <a:prstGeom prst="rect">
            <a:avLst/>
          </a:prstGeom>
        </p:spPr>
      </p:pic>
      <p:pic>
        <p:nvPicPr>
          <p:cNvPr id="20" name="Grafika 19" descr="Strzałka: zakrzywiona w prawo z wypełnieniem pełnym">
            <a:extLst>
              <a:ext uri="{FF2B5EF4-FFF2-40B4-BE49-F238E27FC236}">
                <a16:creationId xmlns:a16="http://schemas.microsoft.com/office/drawing/2014/main" id="{67E3D081-C351-4C96-3BA2-14326251B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218859" y="546473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1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13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Wnioski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C9D8DF1-41B7-66AE-ECA1-B5BB8CF5BE07}"/>
              </a:ext>
            </a:extLst>
          </p:cNvPr>
          <p:cNvSpPr txBox="1"/>
          <p:nvPr/>
        </p:nvSpPr>
        <p:spPr>
          <a:xfrm>
            <a:off x="2317687" y="1423849"/>
            <a:ext cx="831221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sz="2000" dirty="0"/>
              <a:t>Celem projektu było stworzenie modelu sieci neuronowej do automatycznej klasyfikacji zmian skórnych, którego wykorzystanie pozwoliłoby na przyśpieszenie diagnozy badanych patologii skóry.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sz="2000" dirty="0"/>
              <a:t>Algorytmy jako źródło danych wykorzystywały zbiór zdjęć </a:t>
            </a:r>
            <a:r>
              <a:rPr lang="pl-PL" sz="2000" dirty="0" err="1"/>
              <a:t>dermatoskopowych</a:t>
            </a:r>
            <a:r>
              <a:rPr lang="pl-PL" sz="2000" dirty="0"/>
              <a:t> HAM10000. W czasie realizacji projektu poruszono zagadnienie wstępnego przetwarzania obrazów oraz równoważenia zbioru danych rzeczywistych.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l-PL" sz="2000" dirty="0"/>
              <a:t>Dowiedziono, że stopień złożoności ma duży wpływ na osiągnięcia modelu. Na podstawie przeprowadzonej ewaluacji wyników najkorzystniejszy okazał się model z siecią EfficientNetB7, a najniższe wartości metryk wykazywał model z siecią VGG16.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l-PL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2000" dirty="0">
                <a:solidFill>
                  <a:srgbClr val="000000"/>
                </a:solidFill>
                <a:latin typeface="Calibri "/>
                <a:ea typeface="Times New Roman" panose="02020603050405020304" pitchFamily="18" charset="0"/>
              </a:rPr>
              <a:t>U</a:t>
            </a:r>
            <a:r>
              <a:rPr lang="pl-PL" sz="200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zyskane </a:t>
            </a:r>
            <a:r>
              <a:rPr lang="pl-PL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wyniki</a:t>
            </a:r>
            <a:r>
              <a:rPr lang="pl-PL" sz="2000" dirty="0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dla wszystkich modeli były obiecujące, gdyż nie doszło do ich przeuczenia</a:t>
            </a:r>
            <a:endParaRPr lang="pl-PL" sz="2000" dirty="0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29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320DCFF-46DE-4652-B569-9483F7E54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5"/>
          <a:stretch/>
        </p:blipFill>
        <p:spPr>
          <a:xfrm>
            <a:off x="1" y="1643063"/>
            <a:ext cx="3836276" cy="5214936"/>
          </a:xfrm>
          <a:prstGeom prst="rect">
            <a:avLst/>
          </a:prstGeom>
        </p:spPr>
      </p:pic>
      <p:pic>
        <p:nvPicPr>
          <p:cNvPr id="9" name="Obraz 8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3FE707A9-A2C6-462A-B2A9-676D6AEF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4" y="106270"/>
            <a:ext cx="1252877" cy="1902016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35B59D4-6E48-466E-9B4A-1ABB337C9AD0}"/>
              </a:ext>
            </a:extLst>
          </p:cNvPr>
          <p:cNvSpPr txBox="1"/>
          <p:nvPr/>
        </p:nvSpPr>
        <p:spPr>
          <a:xfrm>
            <a:off x="6096000" y="3760800"/>
            <a:ext cx="5370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/>
              <a:t>Dziękuję za uwagę</a:t>
            </a:r>
            <a:r>
              <a:rPr lang="pl-PL" sz="3200" dirty="0"/>
              <a:t>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190FD87-392C-4199-BDBB-5E9BAF395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82" y="1"/>
            <a:ext cx="4263618" cy="2427890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C9AABA8-8481-1D22-ED54-2DF0B4E8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263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egar&#10;&#10;Opis wygenerowany automatycznie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8D6A575-3AEE-474E-94E8-001CF1454145}"/>
              </a:ext>
            </a:extLst>
          </p:cNvPr>
          <p:cNvSpPr txBox="1"/>
          <p:nvPr/>
        </p:nvSpPr>
        <p:spPr>
          <a:xfrm>
            <a:off x="2186152" y="598322"/>
            <a:ext cx="2253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Cel projektu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5299F91-CF32-492E-BF1C-FD822B9E1E3E}"/>
              </a:ext>
            </a:extLst>
          </p:cNvPr>
          <p:cNvSpPr txBox="1"/>
          <p:nvPr/>
        </p:nvSpPr>
        <p:spPr>
          <a:xfrm>
            <a:off x="2186152" y="2630735"/>
            <a:ext cx="88161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Celem pracy było stworzenie algorytmu uczenia maszynowego opartego o sieć </a:t>
            </a:r>
            <a:r>
              <a:rPr lang="pl-PL" sz="2800" dirty="0" err="1"/>
              <a:t>konwolucyjną</a:t>
            </a:r>
            <a:r>
              <a:rPr lang="pl-PL" sz="2800" dirty="0"/>
              <a:t>, który posłuży do automatycznej klasyfikacji binarnej zmian skórnych na podstawie zdjęć </a:t>
            </a:r>
            <a:r>
              <a:rPr lang="pl-PL" sz="2800" dirty="0" err="1"/>
              <a:t>dermatoskopowych</a:t>
            </a:r>
            <a:r>
              <a:rPr lang="pl-PL" sz="2800" dirty="0"/>
              <a:t>. </a:t>
            </a: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DB425601-2A2E-44F7-6BAE-AC49003F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2</a:t>
            </a:fld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127721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3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209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Motywacje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1B40CD9-88D0-2528-D4C0-12774D93F0F4}"/>
              </a:ext>
            </a:extLst>
          </p:cNvPr>
          <p:cNvSpPr txBox="1"/>
          <p:nvPr/>
        </p:nvSpPr>
        <p:spPr>
          <a:xfrm>
            <a:off x="2327586" y="1460733"/>
            <a:ext cx="871478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2200" dirty="0"/>
              <a:t>Chęć zoptymalizowania algorytmów klasyfikacyjnych, wykorzystywanych do przyśpieszenia diagnozy analizowanych zmian skórnych.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sz="22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przełomie lat 1990-2010 liczba </a:t>
            </a:r>
            <a:r>
              <a:rPr kumimoji="0" lang="pl-PL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zachorowań</a:t>
            </a:r>
            <a:r>
              <a:rPr kumimoji="0" lang="pl-PL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raka skóry w Polsce wzrosła prawie 3-krotnie.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l-PL" sz="16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2B4DBB0-CC59-8D30-49D4-0FCF5C86D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23"/>
          <a:stretch/>
        </p:blipFill>
        <p:spPr bwMode="auto">
          <a:xfrm>
            <a:off x="7592610" y="3346382"/>
            <a:ext cx="4024577" cy="16276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07C97D0-3474-1D51-8DB7-A5C229FD652D}"/>
              </a:ext>
            </a:extLst>
          </p:cNvPr>
          <p:cNvSpPr txBox="1"/>
          <p:nvPr/>
        </p:nvSpPr>
        <p:spPr>
          <a:xfrm>
            <a:off x="2327586" y="3103892"/>
            <a:ext cx="52650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pl-PL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2200" dirty="0"/>
              <a:t>Leczenie w większości przypadków kończy się na wycięciu zmiany, inaczej jest dla czerniaka który może dawać przerzuty.</a:t>
            </a:r>
            <a:endParaRPr lang="en-US" sz="2200" dirty="0"/>
          </a:p>
          <a:p>
            <a:endParaRPr lang="pl-PL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2200" dirty="0"/>
              <a:t>Im szybciej zmiana zostanie zdiagnozowana, tym większa szansa na pełne wyleczenie. </a:t>
            </a:r>
          </a:p>
          <a:p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A4AF631-F960-7FEC-A6CE-5DD1B522F0A4}"/>
              </a:ext>
            </a:extLst>
          </p:cNvPr>
          <p:cNvSpPr txBox="1"/>
          <p:nvPr/>
        </p:nvSpPr>
        <p:spPr>
          <a:xfrm>
            <a:off x="7909774" y="5025495"/>
            <a:ext cx="3587115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1200"/>
              </a:spcBef>
              <a:spcAft>
                <a:spcPts val="1000"/>
              </a:spcAft>
            </a:pPr>
            <a:r>
              <a:rPr lang="pl-PL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Zachorowalność na raka skóry w Polsce.</a:t>
            </a:r>
            <a:endParaRPr lang="en-US" sz="14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2A69512-5282-B271-A25A-DCDA1A4864D1}"/>
              </a:ext>
            </a:extLst>
          </p:cNvPr>
          <p:cNvSpPr txBox="1"/>
          <p:nvPr/>
        </p:nvSpPr>
        <p:spPr>
          <a:xfrm>
            <a:off x="2449773" y="6304852"/>
            <a:ext cx="875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2">
                    <a:lumMod val="25000"/>
                  </a:schemeClr>
                </a:solidFill>
                <a:ea typeface="Times New Roman" panose="02020603050405020304" pitchFamily="18" charset="0"/>
              </a:rPr>
              <a:t>Źródło: „Nowotwory skóry (C44) | KRN”. http://onkologia.org.pl/nowotwory-skory-c44/ (dostęp 28 listopad 2022).</a:t>
            </a:r>
            <a:endParaRPr lang="pl-PL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9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4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283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Zakres projektu</a:t>
            </a:r>
          </a:p>
        </p:txBody>
      </p:sp>
      <p:graphicFrame>
        <p:nvGraphicFramePr>
          <p:cNvPr id="10" name="Symbol zastępczy zawartości 3">
            <a:extLst>
              <a:ext uri="{FF2B5EF4-FFF2-40B4-BE49-F238E27FC236}">
                <a16:creationId xmlns:a16="http://schemas.microsoft.com/office/drawing/2014/main" id="{DD69B4C9-C9EC-F51F-DE58-035E1599D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95722"/>
              </p:ext>
            </p:extLst>
          </p:nvPr>
        </p:nvGraphicFramePr>
        <p:xfrm>
          <a:off x="2260600" y="1449971"/>
          <a:ext cx="790257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518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5</a:t>
            </a:fld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849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Algorytmy uczenia maszynowego w dermatologii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C5E1586-8040-500F-0630-D9B83084E5AB}"/>
              </a:ext>
            </a:extLst>
          </p:cNvPr>
          <p:cNvSpPr txBox="1"/>
          <p:nvPr/>
        </p:nvSpPr>
        <p:spPr>
          <a:xfrm>
            <a:off x="2277694" y="1389114"/>
            <a:ext cx="4998784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Przykłady zastosowań :</a:t>
            </a:r>
          </a:p>
          <a:p>
            <a:endParaRPr lang="pl-PL" sz="105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000" dirty="0"/>
              <a:t>Bilinearną architektura sieci do klasyfikacji wieloklasowej łącząca ResNet50 z VGG16 lub </a:t>
            </a:r>
            <a:r>
              <a:rPr lang="pl-PL" sz="2000" dirty="0" err="1"/>
              <a:t>Xception</a:t>
            </a:r>
            <a:r>
              <a:rPr lang="pl-PL" sz="2000" dirty="0"/>
              <a:t>.         		 (dokładność: 93%, precyzja: 93%)</a:t>
            </a:r>
          </a:p>
          <a:p>
            <a:endParaRPr lang="pl-PL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000" dirty="0"/>
              <a:t>Sieć </a:t>
            </a:r>
            <a:r>
              <a:rPr lang="pl-PL" sz="2000" dirty="0" err="1"/>
              <a:t>konwolucyjna</a:t>
            </a:r>
            <a:r>
              <a:rPr lang="pl-PL" sz="2000" dirty="0"/>
              <a:t> do klasyfikacji binarnej na zmiany łagodne/złośliwe z nowym typem </a:t>
            </a:r>
            <a:r>
              <a:rPr lang="pl-PL" sz="2000" dirty="0" err="1"/>
              <a:t>regularyzacji</a:t>
            </a:r>
            <a:r>
              <a:rPr lang="pl-PL" sz="2000" dirty="0"/>
              <a:t>. 	         	  (dokładność: 97.5%, AUC: 98%)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l-PL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l-PL" sz="2000" dirty="0"/>
              <a:t>Klasyfikacja zmian skórnych ze względu na ich symetrię, z użyciem sieci VGG16. (dokładność: 78%, precyzja: 73.5%)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l-PL" sz="2000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C15589B9-C342-58DE-03C4-E65A2C913E04}"/>
              </a:ext>
            </a:extLst>
          </p:cNvPr>
          <p:cNvSpPr txBox="1"/>
          <p:nvPr/>
        </p:nvSpPr>
        <p:spPr>
          <a:xfrm>
            <a:off x="7805597" y="4557058"/>
            <a:ext cx="3568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400" dirty="0"/>
              <a:t>Schemat architektury sieci bilinearnej 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90243B6-DCE8-B67C-F5F8-AD5CF98D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38618" y="2400993"/>
            <a:ext cx="4302397" cy="20560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F4FED4D6-7678-6D5B-305A-335723CF75F9}"/>
              </a:ext>
            </a:extLst>
          </p:cNvPr>
          <p:cNvSpPr txBox="1"/>
          <p:nvPr/>
        </p:nvSpPr>
        <p:spPr>
          <a:xfrm>
            <a:off x="2439834" y="6094740"/>
            <a:ext cx="87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ea typeface="Times New Roman" panose="02020603050405020304" pitchFamily="18" charset="0"/>
              </a:rPr>
              <a:t>Źródło obrazu: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C. Calderón, K. Sanchez, S. Castillo,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 H. Arguello, „BILSK: A bilinear convolutional neural network approach for skin lesion classification”, </a:t>
            </a:r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Times New Roman" panose="02020603050405020304" pitchFamily="18" charset="0"/>
              </a:rPr>
              <a:t>Computer Methods and Programs in Biomedicine Update</a:t>
            </a:r>
            <a:endParaRPr lang="pl-P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0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6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62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Opis wykorzystanego zbioru danych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9A36982-CDF0-1CB8-892E-3D56E5A424E8}"/>
              </a:ext>
            </a:extLst>
          </p:cNvPr>
          <p:cNvSpPr txBox="1"/>
          <p:nvPr/>
        </p:nvSpPr>
        <p:spPr>
          <a:xfrm>
            <a:off x="2438400" y="1475988"/>
            <a:ext cx="8584095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Do zrealizowania założeń projektu wykorzystano zbiór danych </a:t>
            </a:r>
            <a:r>
              <a:rPr lang="pl-PL" sz="2000" b="1" dirty="0"/>
              <a:t>HAM10000</a:t>
            </a:r>
            <a:r>
              <a:rPr lang="pl-PL" sz="2000" dirty="0"/>
              <a:t> („Human </a:t>
            </a:r>
            <a:r>
              <a:rPr lang="pl-PL" sz="2000" dirty="0" err="1"/>
              <a:t>Against</a:t>
            </a:r>
            <a:r>
              <a:rPr lang="pl-PL" sz="2000" dirty="0"/>
              <a:t> Machine with 10000 </a:t>
            </a:r>
            <a:r>
              <a:rPr lang="pl-PL" sz="2000" dirty="0" err="1"/>
              <a:t>training</a:t>
            </a:r>
            <a:r>
              <a:rPr lang="pl-PL" sz="2000" dirty="0"/>
              <a:t> </a:t>
            </a:r>
            <a:r>
              <a:rPr lang="pl-PL" sz="2000" dirty="0" err="1"/>
              <a:t>images</a:t>
            </a:r>
            <a:r>
              <a:rPr lang="pl-PL" sz="2000" dirty="0"/>
              <a:t>) opublikowany w 2018 roku na stronie Harvard </a:t>
            </a:r>
            <a:r>
              <a:rPr lang="pl-PL" sz="2000" dirty="0" err="1"/>
              <a:t>Dataverse</a:t>
            </a:r>
            <a:r>
              <a:rPr lang="pl-PL" sz="2000" dirty="0"/>
              <a:t> </a:t>
            </a:r>
            <a:r>
              <a:rPr lang="pl-PL" sz="2000" dirty="0" err="1"/>
              <a:t>Repository</a:t>
            </a:r>
            <a:r>
              <a:rPr lang="pl-PL" sz="2000" dirty="0"/>
              <a:t>. </a:t>
            </a:r>
          </a:p>
          <a:p>
            <a:endParaRPr lang="pl-PL" sz="2000" dirty="0"/>
          </a:p>
          <a:p>
            <a:r>
              <a:rPr lang="pl-PL" sz="2000" dirty="0"/>
              <a:t>Składa się on z </a:t>
            </a:r>
            <a:r>
              <a:rPr lang="pl-PL" sz="2000" b="1" dirty="0"/>
              <a:t>10 015 zdjęć </a:t>
            </a:r>
            <a:r>
              <a:rPr lang="pl-PL" sz="2000" b="1" dirty="0" err="1"/>
              <a:t>dermatoskopowych</a:t>
            </a:r>
            <a:r>
              <a:rPr lang="pl-PL" sz="2000" dirty="0"/>
              <a:t>, z podziałem na 7 klas zmian skórnych:</a:t>
            </a:r>
          </a:p>
          <a:p>
            <a:endParaRPr lang="pl-PL" sz="800" dirty="0"/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Actinic</a:t>
            </a:r>
            <a:r>
              <a:rPr lang="pl-PL" sz="2000" dirty="0"/>
              <a:t> </a:t>
            </a:r>
            <a:r>
              <a:rPr lang="pl-PL" sz="2000" dirty="0" err="1"/>
              <a:t>Keratoses</a:t>
            </a:r>
            <a:r>
              <a:rPr lang="pl-PL" sz="2000" dirty="0"/>
              <a:t> and </a:t>
            </a:r>
            <a:r>
              <a:rPr lang="pl-PL" sz="2000" dirty="0" err="1"/>
              <a:t>Intraepithelial</a:t>
            </a:r>
            <a:r>
              <a:rPr lang="pl-PL" sz="2000" dirty="0"/>
              <a:t> Carcinoma </a:t>
            </a:r>
            <a:r>
              <a:rPr lang="pl-PL" sz="2000" b="1" dirty="0"/>
              <a:t>(</a:t>
            </a:r>
            <a:r>
              <a:rPr lang="pl-PL" sz="2000" b="1" dirty="0" err="1"/>
              <a:t>akiec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Basal</a:t>
            </a:r>
            <a:r>
              <a:rPr lang="pl-PL" sz="2000" dirty="0"/>
              <a:t> Cell Carcinoma </a:t>
            </a:r>
            <a:r>
              <a:rPr lang="pl-PL" sz="2000" b="1" dirty="0"/>
              <a:t>(</a:t>
            </a:r>
            <a:r>
              <a:rPr lang="pl-PL" sz="2000" b="1" dirty="0" err="1"/>
              <a:t>bcc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Benign</a:t>
            </a:r>
            <a:r>
              <a:rPr lang="pl-PL" sz="2000" dirty="0"/>
              <a:t> </a:t>
            </a:r>
            <a:r>
              <a:rPr lang="pl-PL" sz="2000" dirty="0" err="1"/>
              <a:t>Keratosis-like</a:t>
            </a:r>
            <a:r>
              <a:rPr lang="pl-PL" sz="2000" dirty="0"/>
              <a:t> </a:t>
            </a:r>
            <a:r>
              <a:rPr lang="pl-PL" sz="2000" dirty="0" err="1"/>
              <a:t>Lesion</a:t>
            </a:r>
            <a:r>
              <a:rPr lang="pl-PL" sz="2000" dirty="0"/>
              <a:t> </a:t>
            </a:r>
            <a:r>
              <a:rPr lang="pl-PL" sz="2000" b="1" dirty="0"/>
              <a:t>(</a:t>
            </a:r>
            <a:r>
              <a:rPr lang="pl-PL" sz="2000" b="1" dirty="0" err="1"/>
              <a:t>bkl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Dermatofibroma</a:t>
            </a:r>
            <a:r>
              <a:rPr lang="pl-PL" sz="2000" dirty="0"/>
              <a:t> </a:t>
            </a:r>
            <a:r>
              <a:rPr lang="pl-PL" sz="2000" b="1" dirty="0"/>
              <a:t>(</a:t>
            </a:r>
            <a:r>
              <a:rPr lang="pl-PL" sz="2000" b="1" dirty="0" err="1"/>
              <a:t>df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/>
              <a:t>Melanoma </a:t>
            </a:r>
            <a:r>
              <a:rPr lang="pl-PL" sz="2000" b="1" dirty="0"/>
              <a:t>(</a:t>
            </a:r>
            <a:r>
              <a:rPr lang="pl-PL" sz="2000" b="1" dirty="0" err="1"/>
              <a:t>mel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Melanocytic</a:t>
            </a:r>
            <a:r>
              <a:rPr lang="pl-PL" sz="2000" dirty="0"/>
              <a:t> </a:t>
            </a:r>
            <a:r>
              <a:rPr lang="pl-PL" sz="2000" dirty="0" err="1"/>
              <a:t>Nevus</a:t>
            </a:r>
            <a:r>
              <a:rPr lang="pl-PL" sz="2000" dirty="0"/>
              <a:t> </a:t>
            </a:r>
            <a:r>
              <a:rPr lang="pl-PL" sz="2000" b="1" dirty="0"/>
              <a:t>(</a:t>
            </a:r>
            <a:r>
              <a:rPr lang="pl-PL" sz="2000" b="1" dirty="0" err="1"/>
              <a:t>nv</a:t>
            </a:r>
            <a:r>
              <a:rPr lang="pl-PL" sz="2000" b="1" dirty="0"/>
              <a:t>) 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l-PL" sz="2000" dirty="0" err="1"/>
              <a:t>Vascular</a:t>
            </a:r>
            <a:r>
              <a:rPr lang="pl-PL" sz="2000" dirty="0"/>
              <a:t> </a:t>
            </a:r>
            <a:r>
              <a:rPr lang="pl-PL" sz="2000" dirty="0" err="1"/>
              <a:t>Lesion</a:t>
            </a:r>
            <a:r>
              <a:rPr lang="pl-PL" sz="2000" dirty="0"/>
              <a:t> </a:t>
            </a:r>
            <a:r>
              <a:rPr lang="pl-PL" sz="2000" b="1" dirty="0"/>
              <a:t>(</a:t>
            </a:r>
            <a:r>
              <a:rPr lang="pl-PL" sz="2000" b="1" dirty="0" err="1"/>
              <a:t>vasc</a:t>
            </a:r>
            <a:r>
              <a:rPr lang="pl-PL" sz="2000" b="1" dirty="0"/>
              <a:t>)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9092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7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625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Opis wykorzystanego zbioru danych</a:t>
            </a:r>
          </a:p>
        </p:txBody>
      </p:sp>
      <p:pic>
        <p:nvPicPr>
          <p:cNvPr id="7" name="image4.png">
            <a:extLst>
              <a:ext uri="{FF2B5EF4-FFF2-40B4-BE49-F238E27FC236}">
                <a16:creationId xmlns:a16="http://schemas.microsoft.com/office/drawing/2014/main" id="{D651781E-2938-5A9A-5747-77658003093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-558" r="45" b="50592"/>
          <a:stretch/>
        </p:blipFill>
        <p:spPr bwMode="auto">
          <a:xfrm>
            <a:off x="1993028" y="2174122"/>
            <a:ext cx="4422279" cy="3964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4.png">
            <a:extLst>
              <a:ext uri="{FF2B5EF4-FFF2-40B4-BE49-F238E27FC236}">
                <a16:creationId xmlns:a16="http://schemas.microsoft.com/office/drawing/2014/main" id="{6EBC7FAB-B735-5957-EBB3-3935C60F52C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" t="49502" r="1100" b="954"/>
          <a:stretch/>
        </p:blipFill>
        <p:spPr bwMode="auto">
          <a:xfrm>
            <a:off x="6608431" y="2112564"/>
            <a:ext cx="4329157" cy="3964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7C581D57-5458-F7D8-F185-14ACC392EDEB}"/>
              </a:ext>
            </a:extLst>
          </p:cNvPr>
          <p:cNvCxnSpPr>
            <a:cxnSpLocks/>
          </p:cNvCxnSpPr>
          <p:nvPr/>
        </p:nvCxnSpPr>
        <p:spPr>
          <a:xfrm>
            <a:off x="6581395" y="1421949"/>
            <a:ext cx="0" cy="493440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E599FFB7-5199-4FD1-4427-A4B961269085}"/>
              </a:ext>
            </a:extLst>
          </p:cNvPr>
          <p:cNvSpPr/>
          <p:nvPr/>
        </p:nvSpPr>
        <p:spPr>
          <a:xfrm>
            <a:off x="2486189" y="1386222"/>
            <a:ext cx="3763030" cy="584775"/>
          </a:xfrm>
          <a:prstGeom prst="roundRect">
            <a:avLst/>
          </a:prstGeom>
          <a:solidFill>
            <a:srgbClr val="7BD2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AE1C542-8AC2-58BE-8DD6-AFCDAC904691}"/>
              </a:ext>
            </a:extLst>
          </p:cNvPr>
          <p:cNvSpPr txBox="1"/>
          <p:nvPr/>
        </p:nvSpPr>
        <p:spPr>
          <a:xfrm>
            <a:off x="3316678" y="1489838"/>
            <a:ext cx="216523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chemeClr val="bg1"/>
                </a:solidFill>
              </a:rPr>
              <a:t>Zmiany złośliwe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6240F50B-EE31-AFC5-304B-0490B6C102AE}"/>
              </a:ext>
            </a:extLst>
          </p:cNvPr>
          <p:cNvSpPr/>
          <p:nvPr/>
        </p:nvSpPr>
        <p:spPr>
          <a:xfrm>
            <a:off x="6879829" y="1386222"/>
            <a:ext cx="3763030" cy="584775"/>
          </a:xfrm>
          <a:prstGeom prst="roundRect">
            <a:avLst/>
          </a:prstGeom>
          <a:solidFill>
            <a:srgbClr val="7BD2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46013875-E33B-5271-F1E6-6F45502690BF}"/>
              </a:ext>
            </a:extLst>
          </p:cNvPr>
          <p:cNvSpPr txBox="1"/>
          <p:nvPr/>
        </p:nvSpPr>
        <p:spPr>
          <a:xfrm>
            <a:off x="7711925" y="1478554"/>
            <a:ext cx="216522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pl-PL" sz="2000" b="1" dirty="0">
                <a:solidFill>
                  <a:schemeClr val="bg1"/>
                </a:solidFill>
              </a:rPr>
              <a:t>Zmiany łagodne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5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8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450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Analiza liczebności zbioru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2CF7EBF7-11F8-2434-C41D-46D3594AA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65" y="1667953"/>
            <a:ext cx="5136812" cy="2615712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CBF7A8-09C1-0805-8DFC-7671565C0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22779"/>
              </p:ext>
            </p:extLst>
          </p:nvPr>
        </p:nvGraphicFramePr>
        <p:xfrm>
          <a:off x="2452396" y="1940446"/>
          <a:ext cx="3075341" cy="371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pole tekstowe 3">
            <a:extLst>
              <a:ext uri="{FF2B5EF4-FFF2-40B4-BE49-F238E27FC236}">
                <a16:creationId xmlns:a16="http://schemas.microsoft.com/office/drawing/2014/main" id="{B3329199-EADF-0C59-F95C-9BC1C438C36F}"/>
              </a:ext>
            </a:extLst>
          </p:cNvPr>
          <p:cNvSpPr txBox="1"/>
          <p:nvPr/>
        </p:nvSpPr>
        <p:spPr>
          <a:xfrm>
            <a:off x="5877385" y="4526035"/>
            <a:ext cx="5439971" cy="13280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Zbiór reprezentuje dane rzeczywiste, dlatego występuje w nim bardzo duże niezrównoważenie</a:t>
            </a:r>
            <a:r>
              <a:rPr lang="pl-P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74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87489A3-1106-4B92-8A09-5118CE3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braz 14" descr="Obraz zawierający tekst, kandelabr, clipart&#10;&#10;Opis wygenerowany automatycznie">
            <a:extLst>
              <a:ext uri="{FF2B5EF4-FFF2-40B4-BE49-F238E27FC236}">
                <a16:creationId xmlns:a16="http://schemas.microsoft.com/office/drawing/2014/main" id="{BF48F630-6BE5-4712-9E56-E954B773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9" y="117982"/>
            <a:ext cx="1252877" cy="1902016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A5B841F-D2F2-4F00-7C36-663850F4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71DA-C5F4-4358-870E-7F5084FE2097}" type="slidenum">
              <a:rPr lang="pl-PL" smtClean="0"/>
              <a:t>9</a:t>
            </a:fld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44E8E80-F6A9-7C8C-C532-5823207B9CBD}"/>
              </a:ext>
            </a:extLst>
          </p:cNvPr>
          <p:cNvSpPr txBox="1"/>
          <p:nvPr/>
        </p:nvSpPr>
        <p:spPr>
          <a:xfrm>
            <a:off x="2186152" y="598322"/>
            <a:ext cx="4006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Przygotowanie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24E341F-F648-C428-2B42-2B8628C56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7930" y="1851456"/>
            <a:ext cx="3994518" cy="349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3553478-09B2-2B19-F6C1-311FC00BE31D}"/>
              </a:ext>
            </a:extLst>
          </p:cNvPr>
          <p:cNvSpPr txBox="1"/>
          <p:nvPr/>
        </p:nvSpPr>
        <p:spPr>
          <a:xfrm>
            <a:off x="2439834" y="6094740"/>
            <a:ext cx="87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2">
                    <a:lumMod val="25000"/>
                  </a:schemeClr>
                </a:solidFill>
                <a:ea typeface="Times New Roman" panose="02020603050405020304" pitchFamily="18" charset="0"/>
              </a:rPr>
              <a:t>Źródło obrazu: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effectLst/>
                <a:ea typeface="Times New Roman" panose="02020603050405020304" pitchFamily="18" charset="0"/>
              </a:rPr>
              <a:t>„Machine Learning Primer for Clinicians–Part 12”</a:t>
            </a:r>
            <a:endParaRPr lang="pl-PL" sz="1400" dirty="0">
              <a:solidFill>
                <a:schemeClr val="bg2">
                  <a:lumMod val="25000"/>
                </a:schemeClr>
              </a:solidFill>
              <a:ea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effectLst/>
                <a:ea typeface="Times New Roman" panose="02020603050405020304" pitchFamily="18" charset="0"/>
              </a:rPr>
              <a:t>https://histalk2.com/2019/01/16/machine-learning-primer-for-clinicians-part-12-2/</a:t>
            </a:r>
            <a:r>
              <a:rPr lang="pl-PL" sz="1400" dirty="0">
                <a:solidFill>
                  <a:schemeClr val="bg2">
                    <a:lumMod val="25000"/>
                  </a:schemeClr>
                </a:solidFill>
                <a:ea typeface="Times New Roman" panose="02020603050405020304" pitchFamily="18" charset="0"/>
              </a:rPr>
              <a:t> (dostęp 28 listopad 2022).</a:t>
            </a:r>
            <a:endParaRPr lang="pl-PL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451EFF6-1D7F-2CC7-C394-8796EBEFE528}"/>
              </a:ext>
            </a:extLst>
          </p:cNvPr>
          <p:cNvSpPr txBox="1"/>
          <p:nvPr/>
        </p:nvSpPr>
        <p:spPr>
          <a:xfrm>
            <a:off x="7454349" y="1398581"/>
            <a:ext cx="1410170" cy="374571"/>
          </a:xfrm>
          <a:prstGeom prst="roundRect">
            <a:avLst/>
          </a:prstGeom>
          <a:solidFill>
            <a:srgbClr val="7BD2D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</a:rPr>
              <a:t>MELANOMA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427740E-68AC-AF53-76C8-7C8DB05D37A7}"/>
              </a:ext>
            </a:extLst>
          </p:cNvPr>
          <p:cNvSpPr txBox="1"/>
          <p:nvPr/>
        </p:nvSpPr>
        <p:spPr>
          <a:xfrm>
            <a:off x="9259091" y="1398934"/>
            <a:ext cx="1862795" cy="374571"/>
          </a:xfrm>
          <a:prstGeom prst="roundRect">
            <a:avLst/>
          </a:prstGeom>
          <a:solidFill>
            <a:srgbClr val="7BD2D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</a:rPr>
              <a:t>NOT MELANOMA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7C608BB-DF9E-3C7D-2DD0-736A1C8975EE}"/>
              </a:ext>
            </a:extLst>
          </p:cNvPr>
          <p:cNvSpPr txBox="1"/>
          <p:nvPr/>
        </p:nvSpPr>
        <p:spPr>
          <a:xfrm>
            <a:off x="7569514" y="1856918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1 113 zdjęć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5E3F073-36F8-33F7-9F6A-329C2FE3086C}"/>
              </a:ext>
            </a:extLst>
          </p:cNvPr>
          <p:cNvSpPr txBox="1"/>
          <p:nvPr/>
        </p:nvSpPr>
        <p:spPr>
          <a:xfrm>
            <a:off x="9552296" y="1851456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8 903 zdjęć </a:t>
            </a:r>
          </a:p>
        </p:txBody>
      </p:sp>
      <p:sp>
        <p:nvSpPr>
          <p:cNvPr id="10" name="Nawias klamrowy zamykający 9">
            <a:extLst>
              <a:ext uri="{FF2B5EF4-FFF2-40B4-BE49-F238E27FC236}">
                <a16:creationId xmlns:a16="http://schemas.microsoft.com/office/drawing/2014/main" id="{A8BFDDE2-FE40-1AC2-D91F-17504A1EA1C9}"/>
              </a:ext>
            </a:extLst>
          </p:cNvPr>
          <p:cNvSpPr/>
          <p:nvPr/>
        </p:nvSpPr>
        <p:spPr>
          <a:xfrm rot="5400000">
            <a:off x="9043658" y="1631476"/>
            <a:ext cx="248478" cy="1666139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FE1298F-A62C-194E-C7A5-938119550135}"/>
              </a:ext>
            </a:extLst>
          </p:cNvPr>
          <p:cNvSpPr txBox="1"/>
          <p:nvPr/>
        </p:nvSpPr>
        <p:spPr>
          <a:xfrm>
            <a:off x="8549395" y="2609773"/>
            <a:ext cx="166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10 015 zdjęć</a:t>
            </a:r>
          </a:p>
        </p:txBody>
      </p:sp>
      <p:sp>
        <p:nvSpPr>
          <p:cNvPr id="21" name="Strzałka: w dół 20">
            <a:extLst>
              <a:ext uri="{FF2B5EF4-FFF2-40B4-BE49-F238E27FC236}">
                <a16:creationId xmlns:a16="http://schemas.microsoft.com/office/drawing/2014/main" id="{0A2DAC9D-B848-E752-219C-758102AC2390}"/>
              </a:ext>
            </a:extLst>
          </p:cNvPr>
          <p:cNvSpPr/>
          <p:nvPr/>
        </p:nvSpPr>
        <p:spPr>
          <a:xfrm>
            <a:off x="8417456" y="3093161"/>
            <a:ext cx="1500882" cy="971452"/>
          </a:xfrm>
          <a:prstGeom prst="downArrow">
            <a:avLst>
              <a:gd name="adj1" fmla="val 77866"/>
              <a:gd name="adj2" fmla="val 323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tx1"/>
                </a:solidFill>
              </a:rPr>
              <a:t>Augmentacja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15A72BB8-BC63-9952-3000-0D0B7B980F00}"/>
              </a:ext>
            </a:extLst>
          </p:cNvPr>
          <p:cNvSpPr txBox="1"/>
          <p:nvPr/>
        </p:nvSpPr>
        <p:spPr>
          <a:xfrm>
            <a:off x="7454349" y="4231111"/>
            <a:ext cx="1410170" cy="374571"/>
          </a:xfrm>
          <a:prstGeom prst="roundRect">
            <a:avLst/>
          </a:prstGeom>
          <a:solidFill>
            <a:srgbClr val="7BD2D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</a:rPr>
              <a:t>MELANOMA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15A73D8B-C1C5-2DCF-B6E8-59953566FCE2}"/>
              </a:ext>
            </a:extLst>
          </p:cNvPr>
          <p:cNvSpPr txBox="1"/>
          <p:nvPr/>
        </p:nvSpPr>
        <p:spPr>
          <a:xfrm>
            <a:off x="9259091" y="4231464"/>
            <a:ext cx="1862795" cy="374571"/>
          </a:xfrm>
          <a:prstGeom prst="roundRect">
            <a:avLst/>
          </a:prstGeom>
          <a:solidFill>
            <a:srgbClr val="7BD2D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</a:rPr>
              <a:t>NOT MELANOMA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E19D5B35-5BBE-6E74-4CE8-07725C214970}"/>
              </a:ext>
            </a:extLst>
          </p:cNvPr>
          <p:cNvSpPr txBox="1"/>
          <p:nvPr/>
        </p:nvSpPr>
        <p:spPr>
          <a:xfrm>
            <a:off x="7569514" y="4689448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8 902 zdjęć </a:t>
            </a: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D9813F18-CFB0-4741-282C-AEF4D6312562}"/>
              </a:ext>
            </a:extLst>
          </p:cNvPr>
          <p:cNvSpPr txBox="1"/>
          <p:nvPr/>
        </p:nvSpPr>
        <p:spPr>
          <a:xfrm>
            <a:off x="9552296" y="4683986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8 903 zdjęć </a:t>
            </a:r>
          </a:p>
        </p:txBody>
      </p:sp>
      <p:sp>
        <p:nvSpPr>
          <p:cNvPr id="45" name="Nawias klamrowy zamykający 44">
            <a:extLst>
              <a:ext uri="{FF2B5EF4-FFF2-40B4-BE49-F238E27FC236}">
                <a16:creationId xmlns:a16="http://schemas.microsoft.com/office/drawing/2014/main" id="{F4254EA1-E0A7-D2FC-1299-158B3E48FED0}"/>
              </a:ext>
            </a:extLst>
          </p:cNvPr>
          <p:cNvSpPr/>
          <p:nvPr/>
        </p:nvSpPr>
        <p:spPr>
          <a:xfrm rot="5400000">
            <a:off x="9043658" y="4464006"/>
            <a:ext cx="248478" cy="1666139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C52998D1-F1C2-E246-710A-858473CC506F}"/>
              </a:ext>
            </a:extLst>
          </p:cNvPr>
          <p:cNvSpPr txBox="1"/>
          <p:nvPr/>
        </p:nvSpPr>
        <p:spPr>
          <a:xfrm>
            <a:off x="8549395" y="5442303"/>
            <a:ext cx="166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17 805 zdjęć</a:t>
            </a:r>
          </a:p>
        </p:txBody>
      </p: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A575DCD7-FCE6-BFFD-58BA-245802F02B10}"/>
              </a:ext>
            </a:extLst>
          </p:cNvPr>
          <p:cNvCxnSpPr>
            <a:cxnSpLocks/>
          </p:cNvCxnSpPr>
          <p:nvPr/>
        </p:nvCxnSpPr>
        <p:spPr>
          <a:xfrm flipH="1">
            <a:off x="6589644" y="3429000"/>
            <a:ext cx="1242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9365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776</Words>
  <Application>Microsoft Office PowerPoint</Application>
  <PresentationFormat>Panoramiczny</PresentationFormat>
  <Paragraphs>160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</vt:lpstr>
      <vt:lpstr>Calibri Light</vt:lpstr>
      <vt:lpstr>Times New Roman</vt:lpstr>
      <vt:lpstr>Titillium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Gabriela Piwar</dc:creator>
  <cp:lastModifiedBy>Gabriela Piwar</cp:lastModifiedBy>
  <cp:revision>72</cp:revision>
  <dcterms:created xsi:type="dcterms:W3CDTF">2022-03-23T06:53:10Z</dcterms:created>
  <dcterms:modified xsi:type="dcterms:W3CDTF">2023-01-23T11:49:41Z</dcterms:modified>
</cp:coreProperties>
</file>